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7480639" r:id="rId5"/>
    <p:sldId id="2147480640" r:id="rId6"/>
    <p:sldId id="21474806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0BD20-FD21-4A6C-ABCA-6A28AB812602}" v="7" dt="2025-09-24T21:36:45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Faeth" userId="49f1217d-373e-4d25-b703-14d60da1da4c" providerId="ADAL" clId="{35C0BD20-FD21-4A6C-ABCA-6A28AB812602}"/>
    <pc:docChg chg="modSld">
      <pc:chgData name="Kristen Faeth" userId="49f1217d-373e-4d25-b703-14d60da1da4c" providerId="ADAL" clId="{35C0BD20-FD21-4A6C-ABCA-6A28AB812602}" dt="2025-09-24T21:36:53.137" v="48" actId="20577"/>
      <pc:docMkLst>
        <pc:docMk/>
      </pc:docMkLst>
      <pc:sldChg chg="modSp mod">
        <pc:chgData name="Kristen Faeth" userId="49f1217d-373e-4d25-b703-14d60da1da4c" providerId="ADAL" clId="{35C0BD20-FD21-4A6C-ABCA-6A28AB812602}" dt="2025-09-19T17:52:21.586" v="0" actId="242"/>
        <pc:sldMkLst>
          <pc:docMk/>
          <pc:sldMk cId="1867850937" sldId="2147480639"/>
        </pc:sldMkLst>
        <pc:graphicFrameChg chg="modGraphic">
          <ac:chgData name="Kristen Faeth" userId="49f1217d-373e-4d25-b703-14d60da1da4c" providerId="ADAL" clId="{35C0BD20-FD21-4A6C-ABCA-6A28AB812602}" dt="2025-09-19T17:52:21.586" v="0" actId="242"/>
          <ac:graphicFrameMkLst>
            <pc:docMk/>
            <pc:sldMk cId="1867850937" sldId="2147480639"/>
            <ac:graphicFrameMk id="2" creationId="{2306FEA7-617C-61EE-56AF-1F92A8FCC0A7}"/>
          </ac:graphicFrameMkLst>
        </pc:graphicFrameChg>
      </pc:sldChg>
      <pc:sldChg chg="modSp mod">
        <pc:chgData name="Kristen Faeth" userId="49f1217d-373e-4d25-b703-14d60da1da4c" providerId="ADAL" clId="{35C0BD20-FD21-4A6C-ABCA-6A28AB812602}" dt="2025-09-24T21:36:53.137" v="48" actId="20577"/>
        <pc:sldMkLst>
          <pc:docMk/>
          <pc:sldMk cId="341045055" sldId="2147480641"/>
        </pc:sldMkLst>
        <pc:graphicFrameChg chg="mod modGraphic">
          <ac:chgData name="Kristen Faeth" userId="49f1217d-373e-4d25-b703-14d60da1da4c" providerId="ADAL" clId="{35C0BD20-FD21-4A6C-ABCA-6A28AB812602}" dt="2025-09-24T21:36:53.137" v="48" actId="20577"/>
          <ac:graphicFrameMkLst>
            <pc:docMk/>
            <pc:sldMk cId="341045055" sldId="2147480641"/>
            <ac:graphicFrameMk id="2" creationId="{FCE0FD75-3519-824D-5103-68650C4ED6D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- 1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F9049-5E28-324A-C127-89A520ECE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" y="1012"/>
            <a:ext cx="12188400" cy="6855975"/>
          </a:xfrm>
          <a:prstGeom prst="rect">
            <a:avLst/>
          </a:prstGeom>
        </p:spPr>
      </p:pic>
      <p:grpSp>
        <p:nvGrpSpPr>
          <p:cNvPr id="6" name="Graphic 13">
            <a:extLst>
              <a:ext uri="{FF2B5EF4-FFF2-40B4-BE49-F238E27FC236}">
                <a16:creationId xmlns:a16="http://schemas.microsoft.com/office/drawing/2014/main" id="{D52C985B-47D7-433E-A866-3C0AB39DE64B}"/>
              </a:ext>
            </a:extLst>
          </p:cNvPr>
          <p:cNvGrpSpPr/>
          <p:nvPr userDrawn="1"/>
        </p:nvGrpSpPr>
        <p:grpSpPr>
          <a:xfrm>
            <a:off x="5916434" y="371476"/>
            <a:ext cx="341492" cy="376238"/>
            <a:chOff x="5408631" y="362875"/>
            <a:chExt cx="214296" cy="236100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1CBA01-B8A4-42BF-DAC5-B83D0B7BC3FC}"/>
                </a:ext>
              </a:extLst>
            </p:cNvPr>
            <p:cNvSpPr/>
            <p:nvPr/>
          </p:nvSpPr>
          <p:spPr>
            <a:xfrm>
              <a:off x="5474917" y="481070"/>
              <a:ext cx="147913" cy="117904"/>
            </a:xfrm>
            <a:custGeom>
              <a:avLst/>
              <a:gdLst>
                <a:gd name="connsiteX0" fmla="*/ 97 w 147913"/>
                <a:gd name="connsiteY0" fmla="*/ 68342 h 117904"/>
                <a:gd name="connsiteX1" fmla="*/ 14036 w 147913"/>
                <a:gd name="connsiteY1" fmla="*/ 98061 h 117904"/>
                <a:gd name="connsiteX2" fmla="*/ 27105 w 147913"/>
                <a:gd name="connsiteY2" fmla="*/ 117905 h 117904"/>
                <a:gd name="connsiteX3" fmla="*/ 147913 w 147913"/>
                <a:gd name="connsiteY3" fmla="*/ 48111 h 117904"/>
                <a:gd name="connsiteX4" fmla="*/ 118486 w 147913"/>
                <a:gd name="connsiteY4" fmla="*/ 0 h 117904"/>
                <a:gd name="connsiteX5" fmla="*/ 0 w 147913"/>
                <a:gd name="connsiteY5" fmla="*/ 68536 h 1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913" h="117904">
                  <a:moveTo>
                    <a:pt x="97" y="68342"/>
                  </a:moveTo>
                  <a:cubicBezTo>
                    <a:pt x="3872" y="78506"/>
                    <a:pt x="8519" y="88477"/>
                    <a:pt x="14036" y="98061"/>
                  </a:cubicBezTo>
                  <a:cubicBezTo>
                    <a:pt x="18005" y="104933"/>
                    <a:pt x="22361" y="111516"/>
                    <a:pt x="27105" y="117905"/>
                  </a:cubicBezTo>
                  <a:cubicBezTo>
                    <a:pt x="73957" y="106386"/>
                    <a:pt x="115582" y="81798"/>
                    <a:pt x="147913" y="48111"/>
                  </a:cubicBezTo>
                  <a:cubicBezTo>
                    <a:pt x="140460" y="30589"/>
                    <a:pt x="130489" y="14424"/>
                    <a:pt x="118486" y="0"/>
                  </a:cubicBezTo>
                  <a:cubicBezTo>
                    <a:pt x="89058" y="35526"/>
                    <a:pt x="47336" y="60501"/>
                    <a:pt x="0" y="68536"/>
                  </a:cubicBezTo>
                  <a:close/>
                </a:path>
              </a:pathLst>
            </a:custGeom>
            <a:grpFill/>
            <a:ln w="96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CC4840-F4D7-AF6C-7D05-F1207870A5E0}"/>
                </a:ext>
              </a:extLst>
            </p:cNvPr>
            <p:cNvSpPr/>
            <p:nvPr/>
          </p:nvSpPr>
          <p:spPr>
            <a:xfrm>
              <a:off x="5475014" y="362875"/>
              <a:ext cx="147913" cy="118098"/>
            </a:xfrm>
            <a:custGeom>
              <a:avLst/>
              <a:gdLst>
                <a:gd name="connsiteX0" fmla="*/ 27008 w 147913"/>
                <a:gd name="connsiteY0" fmla="*/ 0 h 118098"/>
                <a:gd name="connsiteX1" fmla="*/ 0 w 147913"/>
                <a:gd name="connsiteY1" fmla="*/ 49563 h 118098"/>
                <a:gd name="connsiteX2" fmla="*/ 118486 w 147913"/>
                <a:gd name="connsiteY2" fmla="*/ 118099 h 118098"/>
                <a:gd name="connsiteX3" fmla="*/ 147913 w 147913"/>
                <a:gd name="connsiteY3" fmla="*/ 69988 h 118098"/>
                <a:gd name="connsiteX4" fmla="*/ 27008 w 147913"/>
                <a:gd name="connsiteY4" fmla="*/ 0 h 11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13" h="118098">
                  <a:moveTo>
                    <a:pt x="27008" y="0"/>
                  </a:moveTo>
                  <a:cubicBezTo>
                    <a:pt x="15779" y="15004"/>
                    <a:pt x="6679" y="31654"/>
                    <a:pt x="0" y="49563"/>
                  </a:cubicBezTo>
                  <a:cubicBezTo>
                    <a:pt x="47433" y="57597"/>
                    <a:pt x="89058" y="82572"/>
                    <a:pt x="118486" y="118099"/>
                  </a:cubicBezTo>
                  <a:cubicBezTo>
                    <a:pt x="130489" y="103675"/>
                    <a:pt x="140460" y="87412"/>
                    <a:pt x="147913" y="69988"/>
                  </a:cubicBezTo>
                  <a:cubicBezTo>
                    <a:pt x="115582" y="36107"/>
                    <a:pt x="73860" y="11519"/>
                    <a:pt x="27008" y="0"/>
                  </a:cubicBezTo>
                  <a:close/>
                </a:path>
              </a:pathLst>
            </a:custGeom>
            <a:grpFill/>
            <a:ln w="96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B78DFB-CACF-8A93-6F50-4B852508181E}"/>
                </a:ext>
              </a:extLst>
            </p:cNvPr>
            <p:cNvSpPr/>
            <p:nvPr/>
          </p:nvSpPr>
          <p:spPr>
            <a:xfrm>
              <a:off x="5408631" y="409727"/>
              <a:ext cx="66383" cy="142589"/>
            </a:xfrm>
            <a:custGeom>
              <a:avLst/>
              <a:gdLst>
                <a:gd name="connsiteX0" fmla="*/ 66383 w 66383"/>
                <a:gd name="connsiteY0" fmla="*/ 139685 h 142589"/>
                <a:gd name="connsiteX1" fmla="*/ 60769 w 66383"/>
                <a:gd name="connsiteY1" fmla="*/ 20328 h 142589"/>
                <a:gd name="connsiteX2" fmla="*/ 66383 w 66383"/>
                <a:gd name="connsiteY2" fmla="*/ 2710 h 142589"/>
                <a:gd name="connsiteX3" fmla="*/ 33567 w 66383"/>
                <a:gd name="connsiteY3" fmla="*/ 0 h 142589"/>
                <a:gd name="connsiteX4" fmla="*/ 9948 w 66383"/>
                <a:gd name="connsiteY4" fmla="*/ 1452 h 142589"/>
                <a:gd name="connsiteX5" fmla="*/ 9948 w 66383"/>
                <a:gd name="connsiteY5" fmla="*/ 141137 h 142589"/>
                <a:gd name="connsiteX6" fmla="*/ 33567 w 66383"/>
                <a:gd name="connsiteY6" fmla="*/ 142589 h 142589"/>
                <a:gd name="connsiteX7" fmla="*/ 66383 w 66383"/>
                <a:gd name="connsiteY7" fmla="*/ 139879 h 14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83" h="142589">
                  <a:moveTo>
                    <a:pt x="66383" y="139685"/>
                  </a:moveTo>
                  <a:cubicBezTo>
                    <a:pt x="52153" y="101642"/>
                    <a:pt x="50024" y="60308"/>
                    <a:pt x="60769" y="20328"/>
                  </a:cubicBezTo>
                  <a:cubicBezTo>
                    <a:pt x="62414" y="14327"/>
                    <a:pt x="64254" y="8422"/>
                    <a:pt x="66383" y="2710"/>
                  </a:cubicBezTo>
                  <a:cubicBezTo>
                    <a:pt x="55735" y="871"/>
                    <a:pt x="44796" y="0"/>
                    <a:pt x="33567" y="0"/>
                  </a:cubicBezTo>
                  <a:cubicBezTo>
                    <a:pt x="25630" y="0"/>
                    <a:pt x="17692" y="484"/>
                    <a:pt x="9948" y="1452"/>
                  </a:cubicBezTo>
                  <a:cubicBezTo>
                    <a:pt x="-3024" y="46368"/>
                    <a:pt x="-3605" y="94769"/>
                    <a:pt x="9948" y="141137"/>
                  </a:cubicBezTo>
                  <a:cubicBezTo>
                    <a:pt x="17692" y="142105"/>
                    <a:pt x="25533" y="142589"/>
                    <a:pt x="33567" y="142589"/>
                  </a:cubicBezTo>
                  <a:cubicBezTo>
                    <a:pt x="44700" y="142589"/>
                    <a:pt x="55735" y="141621"/>
                    <a:pt x="66383" y="139879"/>
                  </a:cubicBezTo>
                  <a:close/>
                </a:path>
              </a:pathLst>
            </a:custGeom>
            <a:grpFill/>
            <a:ln w="96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4C6DD403-4D79-7A8B-97FC-8A42C02702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line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1718DC0-4644-0FF2-8F4A-B6CD6022D8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87487" y="3659011"/>
            <a:ext cx="9213525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1153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Light Image /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AA0871-DF4F-3D16-30B1-C25E0C64F490}"/>
              </a:ext>
            </a:extLst>
          </p:cNvPr>
          <p:cNvSpPr/>
          <p:nvPr userDrawn="1"/>
        </p:nvSpPr>
        <p:spPr>
          <a:xfrm>
            <a:off x="0" y="6129338"/>
            <a:ext cx="2279650" cy="728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dark, lit, white, light&#10;&#10;Description automatically generated">
            <a:extLst>
              <a:ext uri="{FF2B5EF4-FFF2-40B4-BE49-F238E27FC236}">
                <a16:creationId xmlns:a16="http://schemas.microsoft.com/office/drawing/2014/main" id="{F3AC6818-4D80-7C27-6F3D-8D1DFA9EF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689" y="1"/>
            <a:ext cx="4151312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6FE3766-7949-D482-997B-F037BAB90A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8040688" cy="6858000"/>
          </a:xfrm>
          <a:custGeom>
            <a:avLst/>
            <a:gdLst>
              <a:gd name="connsiteX0" fmla="*/ 1592699 w 8040688"/>
              <a:gd name="connsiteY0" fmla="*/ 6492423 h 6858000"/>
              <a:gd name="connsiteX1" fmla="*/ 1592699 w 8040688"/>
              <a:gd name="connsiteY1" fmla="*/ 6501164 h 6858000"/>
              <a:gd name="connsiteX2" fmla="*/ 1592546 w 8040688"/>
              <a:gd name="connsiteY2" fmla="*/ 6504388 h 6858000"/>
              <a:gd name="connsiteX3" fmla="*/ 1568857 w 8040688"/>
              <a:gd name="connsiteY3" fmla="*/ 6522619 h 6858000"/>
              <a:gd name="connsiteX4" fmla="*/ 1551438 w 8040688"/>
              <a:gd name="connsiteY4" fmla="*/ 6508315 h 6858000"/>
              <a:gd name="connsiteX5" fmla="*/ 1568857 w 8040688"/>
              <a:gd name="connsiteY5" fmla="*/ 6495071 h 6858000"/>
              <a:gd name="connsiteX6" fmla="*/ 1581983 w 8040688"/>
              <a:gd name="connsiteY6" fmla="*/ 6495071 h 6858000"/>
              <a:gd name="connsiteX7" fmla="*/ 1592699 w 8040688"/>
              <a:gd name="connsiteY7" fmla="*/ 6492423 h 6858000"/>
              <a:gd name="connsiteX8" fmla="*/ 1172060 w 8040688"/>
              <a:gd name="connsiteY8" fmla="*/ 6492423 h 6858000"/>
              <a:gd name="connsiteX9" fmla="*/ 1172060 w 8040688"/>
              <a:gd name="connsiteY9" fmla="*/ 6501164 h 6858000"/>
              <a:gd name="connsiteX10" fmla="*/ 1171906 w 8040688"/>
              <a:gd name="connsiteY10" fmla="*/ 6504389 h 6858000"/>
              <a:gd name="connsiteX11" fmla="*/ 1148216 w 8040688"/>
              <a:gd name="connsiteY11" fmla="*/ 6522619 h 6858000"/>
              <a:gd name="connsiteX12" fmla="*/ 1130802 w 8040688"/>
              <a:gd name="connsiteY12" fmla="*/ 6508315 h 6858000"/>
              <a:gd name="connsiteX13" fmla="*/ 1148216 w 8040688"/>
              <a:gd name="connsiteY13" fmla="*/ 6495071 h 6858000"/>
              <a:gd name="connsiteX14" fmla="*/ 1161343 w 8040688"/>
              <a:gd name="connsiteY14" fmla="*/ 6495071 h 6858000"/>
              <a:gd name="connsiteX15" fmla="*/ 1172060 w 8040688"/>
              <a:gd name="connsiteY15" fmla="*/ 6492423 h 6858000"/>
              <a:gd name="connsiteX16" fmla="*/ 1796056 w 8040688"/>
              <a:gd name="connsiteY16" fmla="*/ 6448718 h 6858000"/>
              <a:gd name="connsiteX17" fmla="*/ 1823115 w 8040688"/>
              <a:gd name="connsiteY17" fmla="*/ 6470969 h 6858000"/>
              <a:gd name="connsiteX18" fmla="*/ 1768190 w 8040688"/>
              <a:gd name="connsiteY18" fmla="*/ 6470969 h 6858000"/>
              <a:gd name="connsiteX19" fmla="*/ 1796056 w 8040688"/>
              <a:gd name="connsiteY19" fmla="*/ 6448718 h 6858000"/>
              <a:gd name="connsiteX20" fmla="*/ 1385331 w 8040688"/>
              <a:gd name="connsiteY20" fmla="*/ 6423290 h 6858000"/>
              <a:gd name="connsiteX21" fmla="*/ 1427128 w 8040688"/>
              <a:gd name="connsiteY21" fmla="*/ 6544605 h 6858000"/>
              <a:gd name="connsiteX22" fmla="*/ 1470261 w 8040688"/>
              <a:gd name="connsiteY22" fmla="*/ 6544605 h 6858000"/>
              <a:gd name="connsiteX23" fmla="*/ 1513932 w 8040688"/>
              <a:gd name="connsiteY23" fmla="*/ 6423290 h 6858000"/>
              <a:gd name="connsiteX24" fmla="*/ 1477223 w 8040688"/>
              <a:gd name="connsiteY24" fmla="*/ 6423290 h 6858000"/>
              <a:gd name="connsiteX25" fmla="*/ 1449367 w 8040688"/>
              <a:gd name="connsiteY25" fmla="*/ 6507521 h 6858000"/>
              <a:gd name="connsiteX26" fmla="*/ 1423104 w 8040688"/>
              <a:gd name="connsiteY26" fmla="*/ 6423290 h 6858000"/>
              <a:gd name="connsiteX27" fmla="*/ 1319153 w 8040688"/>
              <a:gd name="connsiteY27" fmla="*/ 6423290 h 6858000"/>
              <a:gd name="connsiteX28" fmla="*/ 1319153 w 8040688"/>
              <a:gd name="connsiteY28" fmla="*/ 6452426 h 6858000"/>
              <a:gd name="connsiteX29" fmla="*/ 1336299 w 8040688"/>
              <a:gd name="connsiteY29" fmla="*/ 6452426 h 6858000"/>
              <a:gd name="connsiteX30" fmla="*/ 1336299 w 8040688"/>
              <a:gd name="connsiteY30" fmla="*/ 6544604 h 6858000"/>
              <a:gd name="connsiteX31" fmla="*/ 1371127 w 8040688"/>
              <a:gd name="connsiteY31" fmla="*/ 6544604 h 6858000"/>
              <a:gd name="connsiteX32" fmla="*/ 1371127 w 8040688"/>
              <a:gd name="connsiteY32" fmla="*/ 6423290 h 6858000"/>
              <a:gd name="connsiteX33" fmla="*/ 1293161 w 8040688"/>
              <a:gd name="connsiteY33" fmla="*/ 6421700 h 6858000"/>
              <a:gd name="connsiteX34" fmla="*/ 1261280 w 8040688"/>
              <a:gd name="connsiteY34" fmla="*/ 6442626 h 6858000"/>
              <a:gd name="connsiteX35" fmla="*/ 1261280 w 8040688"/>
              <a:gd name="connsiteY35" fmla="*/ 6423290 h 6858000"/>
              <a:gd name="connsiteX36" fmla="*/ 1227522 w 8040688"/>
              <a:gd name="connsiteY36" fmla="*/ 6423290 h 6858000"/>
              <a:gd name="connsiteX37" fmla="*/ 1227522 w 8040688"/>
              <a:gd name="connsiteY37" fmla="*/ 6544604 h 6858000"/>
              <a:gd name="connsiteX38" fmla="*/ 1262352 w 8040688"/>
              <a:gd name="connsiteY38" fmla="*/ 6544604 h 6858000"/>
              <a:gd name="connsiteX39" fmla="*/ 1262352 w 8040688"/>
              <a:gd name="connsiteY39" fmla="*/ 6486596 h 6858000"/>
              <a:gd name="connsiteX40" fmla="*/ 1288073 w 8040688"/>
              <a:gd name="connsiteY40" fmla="*/ 6457194 h 6858000"/>
              <a:gd name="connsiteX41" fmla="*/ 1302808 w 8040688"/>
              <a:gd name="connsiteY41" fmla="*/ 6457194 h 6858000"/>
              <a:gd name="connsiteX42" fmla="*/ 1302808 w 8040688"/>
              <a:gd name="connsiteY42" fmla="*/ 6422760 h 6858000"/>
              <a:gd name="connsiteX43" fmla="*/ 1293161 w 8040688"/>
              <a:gd name="connsiteY43" fmla="*/ 6421700 h 6858000"/>
              <a:gd name="connsiteX44" fmla="*/ 1796056 w 8040688"/>
              <a:gd name="connsiteY44" fmla="*/ 6420112 h 6858000"/>
              <a:gd name="connsiteX45" fmla="*/ 1791956 w 8040688"/>
              <a:gd name="connsiteY45" fmla="*/ 6420138 h 6858000"/>
              <a:gd name="connsiteX46" fmla="*/ 1732297 w 8040688"/>
              <a:gd name="connsiteY46" fmla="*/ 6483948 h 6858000"/>
              <a:gd name="connsiteX47" fmla="*/ 1770879 w 8040688"/>
              <a:gd name="connsiteY47" fmla="*/ 6541990 h 6858000"/>
              <a:gd name="connsiteX48" fmla="*/ 1857943 w 8040688"/>
              <a:gd name="connsiteY48" fmla="*/ 6509641 h 6858000"/>
              <a:gd name="connsiteX49" fmla="*/ 1821781 w 8040688"/>
              <a:gd name="connsiteY49" fmla="*/ 6505933 h 6858000"/>
              <a:gd name="connsiteX50" fmla="*/ 1802269 w 8040688"/>
              <a:gd name="connsiteY50" fmla="*/ 6518046 h 6858000"/>
              <a:gd name="connsiteX51" fmla="*/ 1768997 w 8040688"/>
              <a:gd name="connsiteY51" fmla="*/ 6494013 h 6858000"/>
              <a:gd name="connsiteX52" fmla="*/ 1860353 w 8040688"/>
              <a:gd name="connsiteY52" fmla="*/ 6494013 h 6858000"/>
              <a:gd name="connsiteX53" fmla="*/ 1860353 w 8040688"/>
              <a:gd name="connsiteY53" fmla="*/ 6492689 h 6858000"/>
              <a:gd name="connsiteX54" fmla="*/ 1796056 w 8040688"/>
              <a:gd name="connsiteY54" fmla="*/ 6420112 h 6858000"/>
              <a:gd name="connsiteX55" fmla="*/ 1574215 w 8040688"/>
              <a:gd name="connsiteY55" fmla="*/ 6420111 h 6858000"/>
              <a:gd name="connsiteX56" fmla="*/ 1521700 w 8040688"/>
              <a:gd name="connsiteY56" fmla="*/ 6434944 h 6858000"/>
              <a:gd name="connsiteX57" fmla="*/ 1535364 w 8040688"/>
              <a:gd name="connsiteY57" fmla="*/ 6460902 h 6858000"/>
              <a:gd name="connsiteX58" fmla="*/ 1572342 w 8040688"/>
              <a:gd name="connsiteY58" fmla="*/ 6449512 h 6858000"/>
              <a:gd name="connsiteX59" fmla="*/ 1592699 w 8040688"/>
              <a:gd name="connsiteY59" fmla="*/ 6463816 h 6858000"/>
              <a:gd name="connsiteX60" fmla="*/ 1592699 w 8040688"/>
              <a:gd name="connsiteY60" fmla="*/ 6465140 h 6858000"/>
              <a:gd name="connsiteX61" fmla="*/ 1584124 w 8040688"/>
              <a:gd name="connsiteY61" fmla="*/ 6472292 h 6858000"/>
              <a:gd name="connsiteX62" fmla="*/ 1560013 w 8040688"/>
              <a:gd name="connsiteY62" fmla="*/ 6472292 h 6858000"/>
              <a:gd name="connsiteX63" fmla="*/ 1515545 w 8040688"/>
              <a:gd name="connsiteY63" fmla="*/ 6509640 h 6858000"/>
              <a:gd name="connsiteX64" fmla="*/ 1515603 w 8040688"/>
              <a:gd name="connsiteY64" fmla="*/ 6510750 h 6858000"/>
              <a:gd name="connsiteX65" fmla="*/ 1558409 w 8040688"/>
              <a:gd name="connsiteY65" fmla="*/ 6547782 h 6858000"/>
              <a:gd name="connsiteX66" fmla="*/ 1592699 w 8040688"/>
              <a:gd name="connsiteY66" fmla="*/ 6533214 h 6858000"/>
              <a:gd name="connsiteX67" fmla="*/ 1592699 w 8040688"/>
              <a:gd name="connsiteY67" fmla="*/ 6544604 h 6858000"/>
              <a:gd name="connsiteX68" fmla="*/ 1627527 w 8040688"/>
              <a:gd name="connsiteY68" fmla="*/ 6544604 h 6858000"/>
              <a:gd name="connsiteX69" fmla="*/ 1627527 w 8040688"/>
              <a:gd name="connsiteY69" fmla="*/ 6464875 h 6858000"/>
              <a:gd name="connsiteX70" fmla="*/ 1574215 w 8040688"/>
              <a:gd name="connsiteY70" fmla="*/ 6420111 h 6858000"/>
              <a:gd name="connsiteX71" fmla="*/ 1153574 w 8040688"/>
              <a:gd name="connsiteY71" fmla="*/ 6420111 h 6858000"/>
              <a:gd name="connsiteX72" fmla="*/ 1101062 w 8040688"/>
              <a:gd name="connsiteY72" fmla="*/ 6434944 h 6858000"/>
              <a:gd name="connsiteX73" fmla="*/ 1114726 w 8040688"/>
              <a:gd name="connsiteY73" fmla="*/ 6460902 h 6858000"/>
              <a:gd name="connsiteX74" fmla="*/ 1151699 w 8040688"/>
              <a:gd name="connsiteY74" fmla="*/ 6449512 h 6858000"/>
              <a:gd name="connsiteX75" fmla="*/ 1172060 w 8040688"/>
              <a:gd name="connsiteY75" fmla="*/ 6463816 h 6858000"/>
              <a:gd name="connsiteX76" fmla="*/ 1172060 w 8040688"/>
              <a:gd name="connsiteY76" fmla="*/ 6465140 h 6858000"/>
              <a:gd name="connsiteX77" fmla="*/ 1163487 w 8040688"/>
              <a:gd name="connsiteY77" fmla="*/ 6472292 h 6858000"/>
              <a:gd name="connsiteX78" fmla="*/ 1139375 w 8040688"/>
              <a:gd name="connsiteY78" fmla="*/ 6472292 h 6858000"/>
              <a:gd name="connsiteX79" fmla="*/ 1094901 w 8040688"/>
              <a:gd name="connsiteY79" fmla="*/ 6509640 h 6858000"/>
              <a:gd name="connsiteX80" fmla="*/ 1094960 w 8040688"/>
              <a:gd name="connsiteY80" fmla="*/ 6510749 h 6858000"/>
              <a:gd name="connsiteX81" fmla="*/ 1137766 w 8040688"/>
              <a:gd name="connsiteY81" fmla="*/ 6547782 h 6858000"/>
              <a:gd name="connsiteX82" fmla="*/ 1172060 w 8040688"/>
              <a:gd name="connsiteY82" fmla="*/ 6533214 h 6858000"/>
              <a:gd name="connsiteX83" fmla="*/ 1172060 w 8040688"/>
              <a:gd name="connsiteY83" fmla="*/ 6544604 h 6858000"/>
              <a:gd name="connsiteX84" fmla="*/ 1206890 w 8040688"/>
              <a:gd name="connsiteY84" fmla="*/ 6544604 h 6858000"/>
              <a:gd name="connsiteX85" fmla="*/ 1206890 w 8040688"/>
              <a:gd name="connsiteY85" fmla="*/ 6464875 h 6858000"/>
              <a:gd name="connsiteX86" fmla="*/ 1153574 w 8040688"/>
              <a:gd name="connsiteY86" fmla="*/ 6420111 h 6858000"/>
              <a:gd name="connsiteX87" fmla="*/ 568575 w 8040688"/>
              <a:gd name="connsiteY87" fmla="*/ 6383429 h 6858000"/>
              <a:gd name="connsiteX88" fmla="*/ 568549 w 8040688"/>
              <a:gd name="connsiteY88" fmla="*/ 6520396 h 6858000"/>
              <a:gd name="connsiteX89" fmla="*/ 624511 w 8040688"/>
              <a:gd name="connsiteY89" fmla="*/ 6519097 h 6858000"/>
              <a:gd name="connsiteX90" fmla="*/ 618898 w 8040688"/>
              <a:gd name="connsiteY90" fmla="*/ 6402004 h 6858000"/>
              <a:gd name="connsiteX91" fmla="*/ 624479 w 8040688"/>
              <a:gd name="connsiteY91" fmla="*/ 6384725 h 6858000"/>
              <a:gd name="connsiteX92" fmla="*/ 568575 w 8040688"/>
              <a:gd name="connsiteY92" fmla="*/ 6383429 h 6858000"/>
              <a:gd name="connsiteX93" fmla="*/ 1659953 w 8040688"/>
              <a:gd name="connsiteY93" fmla="*/ 6377201 h 6858000"/>
              <a:gd name="connsiteX94" fmla="*/ 1659953 w 8040688"/>
              <a:gd name="connsiteY94" fmla="*/ 6423290 h 6858000"/>
              <a:gd name="connsiteX95" fmla="*/ 1640662 w 8040688"/>
              <a:gd name="connsiteY95" fmla="*/ 6423290 h 6858000"/>
              <a:gd name="connsiteX96" fmla="*/ 1640662 w 8040688"/>
              <a:gd name="connsiteY96" fmla="*/ 6452426 h 6858000"/>
              <a:gd name="connsiteX97" fmla="*/ 1659953 w 8040688"/>
              <a:gd name="connsiteY97" fmla="*/ 6452426 h 6858000"/>
              <a:gd name="connsiteX98" fmla="*/ 1659953 w 8040688"/>
              <a:gd name="connsiteY98" fmla="*/ 6518911 h 6858000"/>
              <a:gd name="connsiteX99" fmla="*/ 1695318 w 8040688"/>
              <a:gd name="connsiteY99" fmla="*/ 6546194 h 6858000"/>
              <a:gd name="connsiteX100" fmla="*/ 1722377 w 8040688"/>
              <a:gd name="connsiteY100" fmla="*/ 6544604 h 6858000"/>
              <a:gd name="connsiteX101" fmla="*/ 1722377 w 8040688"/>
              <a:gd name="connsiteY101" fmla="*/ 6515203 h 6858000"/>
              <a:gd name="connsiteX102" fmla="*/ 1706303 w 8040688"/>
              <a:gd name="connsiteY102" fmla="*/ 6515998 h 6858000"/>
              <a:gd name="connsiteX103" fmla="*/ 1694780 w 8040688"/>
              <a:gd name="connsiteY103" fmla="*/ 6507256 h 6858000"/>
              <a:gd name="connsiteX104" fmla="*/ 1694780 w 8040688"/>
              <a:gd name="connsiteY104" fmla="*/ 6452426 h 6858000"/>
              <a:gd name="connsiteX105" fmla="*/ 1721302 w 8040688"/>
              <a:gd name="connsiteY105" fmla="*/ 6452426 h 6858000"/>
              <a:gd name="connsiteX106" fmla="*/ 1721302 w 8040688"/>
              <a:gd name="connsiteY106" fmla="*/ 6423290 h 6858000"/>
              <a:gd name="connsiteX107" fmla="*/ 1694780 w 8040688"/>
              <a:gd name="connsiteY107" fmla="*/ 6423290 h 6858000"/>
              <a:gd name="connsiteX108" fmla="*/ 1694780 w 8040688"/>
              <a:gd name="connsiteY108" fmla="*/ 6377201 h 6858000"/>
              <a:gd name="connsiteX109" fmla="*/ 1884617 w 8040688"/>
              <a:gd name="connsiteY109" fmla="*/ 6359355 h 6858000"/>
              <a:gd name="connsiteX110" fmla="*/ 1884617 w 8040688"/>
              <a:gd name="connsiteY110" fmla="*/ 6392335 h 6858000"/>
              <a:gd name="connsiteX111" fmla="*/ 1893998 w 8040688"/>
              <a:gd name="connsiteY111" fmla="*/ 6392335 h 6858000"/>
              <a:gd name="connsiteX112" fmla="*/ 1893998 w 8040688"/>
              <a:gd name="connsiteY112" fmla="*/ 6373492 h 6858000"/>
              <a:gd name="connsiteX113" fmla="*/ 1898291 w 8040688"/>
              <a:gd name="connsiteY113" fmla="*/ 6385270 h 6858000"/>
              <a:gd name="connsiteX114" fmla="*/ 1905819 w 8040688"/>
              <a:gd name="connsiteY114" fmla="*/ 6385270 h 6858000"/>
              <a:gd name="connsiteX115" fmla="*/ 1910111 w 8040688"/>
              <a:gd name="connsiteY115" fmla="*/ 6373492 h 6858000"/>
              <a:gd name="connsiteX116" fmla="*/ 1910111 w 8040688"/>
              <a:gd name="connsiteY116" fmla="*/ 6392335 h 6858000"/>
              <a:gd name="connsiteX117" fmla="*/ 1919685 w 8040688"/>
              <a:gd name="connsiteY117" fmla="*/ 6392335 h 6858000"/>
              <a:gd name="connsiteX118" fmla="*/ 1919685 w 8040688"/>
              <a:gd name="connsiteY118" fmla="*/ 6359355 h 6858000"/>
              <a:gd name="connsiteX119" fmla="*/ 1907566 w 8040688"/>
              <a:gd name="connsiteY119" fmla="*/ 6359355 h 6858000"/>
              <a:gd name="connsiteX120" fmla="*/ 1902362 w 8040688"/>
              <a:gd name="connsiteY120" fmla="*/ 6373114 h 6858000"/>
              <a:gd name="connsiteX121" fmla="*/ 1897494 w 8040688"/>
              <a:gd name="connsiteY121" fmla="*/ 6359355 h 6858000"/>
              <a:gd name="connsiteX122" fmla="*/ 1850683 w 8040688"/>
              <a:gd name="connsiteY122" fmla="*/ 6359355 h 6858000"/>
              <a:gd name="connsiteX123" fmla="*/ 1850683 w 8040688"/>
              <a:gd name="connsiteY123" fmla="*/ 6367929 h 6858000"/>
              <a:gd name="connsiteX124" fmla="*/ 1860074 w 8040688"/>
              <a:gd name="connsiteY124" fmla="*/ 6367929 h 6858000"/>
              <a:gd name="connsiteX125" fmla="*/ 1860074 w 8040688"/>
              <a:gd name="connsiteY125" fmla="*/ 6392335 h 6858000"/>
              <a:gd name="connsiteX126" fmla="*/ 1869839 w 8040688"/>
              <a:gd name="connsiteY126" fmla="*/ 6392335 h 6858000"/>
              <a:gd name="connsiteX127" fmla="*/ 1869839 w 8040688"/>
              <a:gd name="connsiteY127" fmla="*/ 6367929 h 6858000"/>
              <a:gd name="connsiteX128" fmla="*/ 1879230 w 8040688"/>
              <a:gd name="connsiteY128" fmla="*/ 6367929 h 6858000"/>
              <a:gd name="connsiteX129" fmla="*/ 1879230 w 8040688"/>
              <a:gd name="connsiteY129" fmla="*/ 6359355 h 6858000"/>
              <a:gd name="connsiteX130" fmla="*/ 1352105 w 8040688"/>
              <a:gd name="connsiteY130" fmla="*/ 6359189 h 6858000"/>
              <a:gd name="connsiteX131" fmla="*/ 1329868 w 8040688"/>
              <a:gd name="connsiteY131" fmla="*/ 6381439 h 6858000"/>
              <a:gd name="connsiteX132" fmla="*/ 1352108 w 8040688"/>
              <a:gd name="connsiteY132" fmla="*/ 6403427 h 6858000"/>
              <a:gd name="connsiteX133" fmla="*/ 1374610 w 8040688"/>
              <a:gd name="connsiteY133" fmla="*/ 6381439 h 6858000"/>
              <a:gd name="connsiteX134" fmla="*/ 1374610 w 8040688"/>
              <a:gd name="connsiteY134" fmla="*/ 6381364 h 6858000"/>
              <a:gd name="connsiteX135" fmla="*/ 1352105 w 8040688"/>
              <a:gd name="connsiteY135" fmla="*/ 6359189 h 6858000"/>
              <a:gd name="connsiteX136" fmla="*/ 1041583 w 8040688"/>
              <a:gd name="connsiteY136" fmla="*/ 6359189 h 6858000"/>
              <a:gd name="connsiteX137" fmla="*/ 1041583 w 8040688"/>
              <a:gd name="connsiteY137" fmla="*/ 6544604 h 6858000"/>
              <a:gd name="connsiteX138" fmla="*/ 1076143 w 8040688"/>
              <a:gd name="connsiteY138" fmla="*/ 6544604 h 6858000"/>
              <a:gd name="connsiteX139" fmla="*/ 1076143 w 8040688"/>
              <a:gd name="connsiteY139" fmla="*/ 6359189 h 6858000"/>
              <a:gd name="connsiteX140" fmla="*/ 925239 w 8040688"/>
              <a:gd name="connsiteY140" fmla="*/ 6355990 h 6858000"/>
              <a:gd name="connsiteX141" fmla="*/ 832602 w 8040688"/>
              <a:gd name="connsiteY141" fmla="*/ 6451897 h 6858000"/>
              <a:gd name="connsiteX142" fmla="*/ 832623 w 8040688"/>
              <a:gd name="connsiteY142" fmla="*/ 6456990 h 6858000"/>
              <a:gd name="connsiteX143" fmla="*/ 930389 w 8040688"/>
              <a:gd name="connsiteY143" fmla="*/ 6547783 h 6858000"/>
              <a:gd name="connsiteX144" fmla="*/ 1022285 w 8040688"/>
              <a:gd name="connsiteY144" fmla="*/ 6478650 h 6858000"/>
              <a:gd name="connsiteX145" fmla="*/ 981294 w 8040688"/>
              <a:gd name="connsiteY145" fmla="*/ 6478650 h 6858000"/>
              <a:gd name="connsiteX146" fmla="*/ 930389 w 8040688"/>
              <a:gd name="connsiteY146" fmla="*/ 6513878 h 6858000"/>
              <a:gd name="connsiteX147" fmla="*/ 871450 w 8040688"/>
              <a:gd name="connsiteY147" fmla="*/ 6451897 h 6858000"/>
              <a:gd name="connsiteX148" fmla="*/ 930389 w 8040688"/>
              <a:gd name="connsiteY148" fmla="*/ 6389916 h 6858000"/>
              <a:gd name="connsiteX149" fmla="*/ 981294 w 8040688"/>
              <a:gd name="connsiteY149" fmla="*/ 6425144 h 6858000"/>
              <a:gd name="connsiteX150" fmla="*/ 1022285 w 8040688"/>
              <a:gd name="connsiteY150" fmla="*/ 6425144 h 6858000"/>
              <a:gd name="connsiteX151" fmla="*/ 930389 w 8040688"/>
              <a:gd name="connsiteY151" fmla="*/ 6356011 h 6858000"/>
              <a:gd name="connsiteX152" fmla="*/ 925239 w 8040688"/>
              <a:gd name="connsiteY152" fmla="*/ 6355990 h 6858000"/>
              <a:gd name="connsiteX153" fmla="*/ 651232 w 8040688"/>
              <a:gd name="connsiteY153" fmla="*/ 6336161 h 6858000"/>
              <a:gd name="connsiteX154" fmla="*/ 624479 w 8040688"/>
              <a:gd name="connsiteY154" fmla="*/ 6384726 h 6858000"/>
              <a:gd name="connsiteX155" fmla="*/ 742033 w 8040688"/>
              <a:gd name="connsiteY155" fmla="*/ 6451914 h 6858000"/>
              <a:gd name="connsiteX156" fmla="*/ 624512 w 8040688"/>
              <a:gd name="connsiteY156" fmla="*/ 6519097 h 6858000"/>
              <a:gd name="connsiteX157" fmla="*/ 651373 w 8040688"/>
              <a:gd name="connsiteY157" fmla="*/ 6567631 h 6858000"/>
              <a:gd name="connsiteX158" fmla="*/ 771228 w 8040688"/>
              <a:gd name="connsiteY158" fmla="*/ 6499136 h 6858000"/>
              <a:gd name="connsiteX159" fmla="*/ 742033 w 8040688"/>
              <a:gd name="connsiteY159" fmla="*/ 6451914 h 6858000"/>
              <a:gd name="connsiteX160" fmla="*/ 771227 w 8040688"/>
              <a:gd name="connsiteY160" fmla="*/ 6404692 h 6858000"/>
              <a:gd name="connsiteX161" fmla="*/ 651232 w 8040688"/>
              <a:gd name="connsiteY161" fmla="*/ 6336161 h 6858000"/>
              <a:gd name="connsiteX162" fmla="*/ 0 w 8040688"/>
              <a:gd name="connsiteY162" fmla="*/ 0 h 6858000"/>
              <a:gd name="connsiteX163" fmla="*/ 8040688 w 8040688"/>
              <a:gd name="connsiteY163" fmla="*/ 0 h 6858000"/>
              <a:gd name="connsiteX164" fmla="*/ 8040688 w 8040688"/>
              <a:gd name="connsiteY164" fmla="*/ 6858000 h 6858000"/>
              <a:gd name="connsiteX165" fmla="*/ 0 w 8040688"/>
              <a:gd name="connsiteY16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040688" h="6858000">
                <a:moveTo>
                  <a:pt x="1592699" y="6492423"/>
                </a:moveTo>
                <a:lnTo>
                  <a:pt x="1592699" y="6501164"/>
                </a:lnTo>
                <a:cubicBezTo>
                  <a:pt x="1592738" y="6502241"/>
                  <a:pt x="1592680" y="6503319"/>
                  <a:pt x="1592546" y="6504388"/>
                </a:cubicBezTo>
                <a:cubicBezTo>
                  <a:pt x="1591096" y="6515890"/>
                  <a:pt x="1580495" y="6524053"/>
                  <a:pt x="1568857" y="6522619"/>
                </a:cubicBezTo>
                <a:cubicBezTo>
                  <a:pt x="1558141" y="6522619"/>
                  <a:pt x="1551438" y="6516526"/>
                  <a:pt x="1551438" y="6508315"/>
                </a:cubicBezTo>
                <a:cubicBezTo>
                  <a:pt x="1551438" y="6499839"/>
                  <a:pt x="1557872" y="6495071"/>
                  <a:pt x="1568857" y="6495071"/>
                </a:cubicBezTo>
                <a:lnTo>
                  <a:pt x="1581983" y="6495071"/>
                </a:lnTo>
                <a:cubicBezTo>
                  <a:pt x="1585766" y="6495554"/>
                  <a:pt x="1589598" y="6494609"/>
                  <a:pt x="1592699" y="6492423"/>
                </a:cubicBezTo>
                <a:close/>
                <a:moveTo>
                  <a:pt x="1172060" y="6492423"/>
                </a:moveTo>
                <a:lnTo>
                  <a:pt x="1172060" y="6501164"/>
                </a:lnTo>
                <a:cubicBezTo>
                  <a:pt x="1172093" y="6502242"/>
                  <a:pt x="1172042" y="6503320"/>
                  <a:pt x="1171906" y="6504389"/>
                </a:cubicBezTo>
                <a:cubicBezTo>
                  <a:pt x="1170456" y="6515891"/>
                  <a:pt x="1159850" y="6524053"/>
                  <a:pt x="1148216" y="6522619"/>
                </a:cubicBezTo>
                <a:cubicBezTo>
                  <a:pt x="1137499" y="6522619"/>
                  <a:pt x="1130802" y="6516526"/>
                  <a:pt x="1130802" y="6508315"/>
                </a:cubicBezTo>
                <a:cubicBezTo>
                  <a:pt x="1130802" y="6499839"/>
                  <a:pt x="1137232" y="6495071"/>
                  <a:pt x="1148216" y="6495071"/>
                </a:cubicBezTo>
                <a:lnTo>
                  <a:pt x="1161343" y="6495071"/>
                </a:lnTo>
                <a:cubicBezTo>
                  <a:pt x="1165125" y="6495554"/>
                  <a:pt x="1168953" y="6494609"/>
                  <a:pt x="1172060" y="6492423"/>
                </a:cubicBezTo>
                <a:close/>
                <a:moveTo>
                  <a:pt x="1796056" y="6448718"/>
                </a:moveTo>
                <a:cubicBezTo>
                  <a:pt x="1809461" y="6448340"/>
                  <a:pt x="1821051" y="6457873"/>
                  <a:pt x="1823115" y="6470969"/>
                </a:cubicBezTo>
                <a:lnTo>
                  <a:pt x="1768190" y="6470969"/>
                </a:lnTo>
                <a:cubicBezTo>
                  <a:pt x="1770601" y="6457738"/>
                  <a:pt x="1782469" y="6448261"/>
                  <a:pt x="1796056" y="6448718"/>
                </a:cubicBezTo>
                <a:close/>
                <a:moveTo>
                  <a:pt x="1385331" y="6423290"/>
                </a:moveTo>
                <a:lnTo>
                  <a:pt x="1427128" y="6544605"/>
                </a:lnTo>
                <a:lnTo>
                  <a:pt x="1470261" y="6544605"/>
                </a:lnTo>
                <a:lnTo>
                  <a:pt x="1513932" y="6423290"/>
                </a:lnTo>
                <a:lnTo>
                  <a:pt x="1477223" y="6423290"/>
                </a:lnTo>
                <a:lnTo>
                  <a:pt x="1449367" y="6507521"/>
                </a:lnTo>
                <a:lnTo>
                  <a:pt x="1423104" y="6423290"/>
                </a:lnTo>
                <a:close/>
                <a:moveTo>
                  <a:pt x="1319153" y="6423290"/>
                </a:moveTo>
                <a:lnTo>
                  <a:pt x="1319153" y="6452426"/>
                </a:lnTo>
                <a:lnTo>
                  <a:pt x="1336299" y="6452426"/>
                </a:lnTo>
                <a:lnTo>
                  <a:pt x="1336299" y="6544604"/>
                </a:lnTo>
                <a:lnTo>
                  <a:pt x="1371127" y="6544604"/>
                </a:lnTo>
                <a:lnTo>
                  <a:pt x="1371127" y="6423290"/>
                </a:lnTo>
                <a:close/>
                <a:moveTo>
                  <a:pt x="1293161" y="6421700"/>
                </a:moveTo>
                <a:cubicBezTo>
                  <a:pt x="1279051" y="6421037"/>
                  <a:pt x="1266138" y="6429512"/>
                  <a:pt x="1261280" y="6442626"/>
                </a:cubicBezTo>
                <a:lnTo>
                  <a:pt x="1261280" y="6423290"/>
                </a:lnTo>
                <a:lnTo>
                  <a:pt x="1227522" y="6423290"/>
                </a:lnTo>
                <a:lnTo>
                  <a:pt x="1227522" y="6544604"/>
                </a:lnTo>
                <a:lnTo>
                  <a:pt x="1262352" y="6544604"/>
                </a:lnTo>
                <a:lnTo>
                  <a:pt x="1262352" y="6486596"/>
                </a:lnTo>
                <a:cubicBezTo>
                  <a:pt x="1262352" y="6465405"/>
                  <a:pt x="1270389" y="6457194"/>
                  <a:pt x="1288073" y="6457194"/>
                </a:cubicBezTo>
                <a:lnTo>
                  <a:pt x="1302808" y="6457194"/>
                </a:lnTo>
                <a:lnTo>
                  <a:pt x="1302808" y="6422760"/>
                </a:lnTo>
                <a:cubicBezTo>
                  <a:pt x="1299648" y="6422016"/>
                  <a:pt x="1296409" y="6421660"/>
                  <a:pt x="1293161" y="6421700"/>
                </a:cubicBezTo>
                <a:close/>
                <a:moveTo>
                  <a:pt x="1796056" y="6420112"/>
                </a:moveTo>
                <a:cubicBezTo>
                  <a:pt x="1794693" y="6420076"/>
                  <a:pt x="1793320" y="6420084"/>
                  <a:pt x="1791956" y="6420138"/>
                </a:cubicBezTo>
                <a:cubicBezTo>
                  <a:pt x="1757657" y="6421470"/>
                  <a:pt x="1730943" y="6450039"/>
                  <a:pt x="1732297" y="6483948"/>
                </a:cubicBezTo>
                <a:cubicBezTo>
                  <a:pt x="1732749" y="6509035"/>
                  <a:pt x="1747766" y="6531624"/>
                  <a:pt x="1770879" y="6541990"/>
                </a:cubicBezTo>
                <a:cubicBezTo>
                  <a:pt x="1803959" y="6556828"/>
                  <a:pt x="1842934" y="6542344"/>
                  <a:pt x="1857943" y="6509641"/>
                </a:cubicBezTo>
                <a:lnTo>
                  <a:pt x="1821781" y="6505933"/>
                </a:lnTo>
                <a:cubicBezTo>
                  <a:pt x="1817229" y="6512448"/>
                  <a:pt x="1810181" y="6516829"/>
                  <a:pt x="1802269" y="6518046"/>
                </a:cubicBezTo>
                <a:cubicBezTo>
                  <a:pt x="1786368" y="6520493"/>
                  <a:pt x="1771474" y="6509733"/>
                  <a:pt x="1768997" y="6494013"/>
                </a:cubicBezTo>
                <a:lnTo>
                  <a:pt x="1860353" y="6494013"/>
                </a:lnTo>
                <a:lnTo>
                  <a:pt x="1860353" y="6492689"/>
                </a:lnTo>
                <a:cubicBezTo>
                  <a:pt x="1860353" y="6441832"/>
                  <a:pt x="1829808" y="6420112"/>
                  <a:pt x="1796056" y="6420112"/>
                </a:cubicBezTo>
                <a:close/>
                <a:moveTo>
                  <a:pt x="1574215" y="6420111"/>
                </a:moveTo>
                <a:cubicBezTo>
                  <a:pt x="1555692" y="6420390"/>
                  <a:pt x="1537573" y="6425507"/>
                  <a:pt x="1521700" y="6434944"/>
                </a:cubicBezTo>
                <a:lnTo>
                  <a:pt x="1535364" y="6460902"/>
                </a:lnTo>
                <a:cubicBezTo>
                  <a:pt x="1546618" y="6454290"/>
                  <a:pt x="1559283" y="6450388"/>
                  <a:pt x="1572342" y="6449512"/>
                </a:cubicBezTo>
                <a:cubicBezTo>
                  <a:pt x="1585738" y="6449512"/>
                  <a:pt x="1592699" y="6455075"/>
                  <a:pt x="1592699" y="6463816"/>
                </a:cubicBezTo>
                <a:lnTo>
                  <a:pt x="1592699" y="6465140"/>
                </a:lnTo>
                <a:cubicBezTo>
                  <a:pt x="1592699" y="6469643"/>
                  <a:pt x="1590020" y="6472292"/>
                  <a:pt x="1584124" y="6472292"/>
                </a:cubicBezTo>
                <a:lnTo>
                  <a:pt x="1560013" y="6472292"/>
                </a:lnTo>
                <a:cubicBezTo>
                  <a:pt x="1532685" y="6472292"/>
                  <a:pt x="1515545" y="6486595"/>
                  <a:pt x="1515545" y="6509640"/>
                </a:cubicBezTo>
                <a:cubicBezTo>
                  <a:pt x="1515555" y="6510010"/>
                  <a:pt x="1515574" y="6510380"/>
                  <a:pt x="1515603" y="6510750"/>
                </a:cubicBezTo>
                <a:cubicBezTo>
                  <a:pt x="1517081" y="6532663"/>
                  <a:pt x="1536247" y="6549244"/>
                  <a:pt x="1558409" y="6547782"/>
                </a:cubicBezTo>
                <a:cubicBezTo>
                  <a:pt x="1571536" y="6548591"/>
                  <a:pt x="1584259" y="6543183"/>
                  <a:pt x="1592699" y="6533214"/>
                </a:cubicBezTo>
                <a:lnTo>
                  <a:pt x="1592699" y="6544604"/>
                </a:lnTo>
                <a:lnTo>
                  <a:pt x="1627527" y="6544604"/>
                </a:lnTo>
                <a:lnTo>
                  <a:pt x="1627527" y="6464875"/>
                </a:lnTo>
                <a:cubicBezTo>
                  <a:pt x="1627527" y="6432825"/>
                  <a:pt x="1602081" y="6420111"/>
                  <a:pt x="1574215" y="6420111"/>
                </a:cubicBezTo>
                <a:close/>
                <a:moveTo>
                  <a:pt x="1153574" y="6420111"/>
                </a:moveTo>
                <a:cubicBezTo>
                  <a:pt x="1135053" y="6420390"/>
                  <a:pt x="1116936" y="6425508"/>
                  <a:pt x="1101062" y="6434944"/>
                </a:cubicBezTo>
                <a:lnTo>
                  <a:pt x="1114726" y="6460902"/>
                </a:lnTo>
                <a:cubicBezTo>
                  <a:pt x="1125976" y="6454290"/>
                  <a:pt x="1138641" y="6450388"/>
                  <a:pt x="1151699" y="6449512"/>
                </a:cubicBezTo>
                <a:cubicBezTo>
                  <a:pt x="1165095" y="6449512"/>
                  <a:pt x="1172060" y="6455075"/>
                  <a:pt x="1172060" y="6463816"/>
                </a:cubicBezTo>
                <a:lnTo>
                  <a:pt x="1172060" y="6465140"/>
                </a:lnTo>
                <a:cubicBezTo>
                  <a:pt x="1172060" y="6469643"/>
                  <a:pt x="1169381" y="6472292"/>
                  <a:pt x="1163487" y="6472292"/>
                </a:cubicBezTo>
                <a:lnTo>
                  <a:pt x="1139375" y="6472292"/>
                </a:lnTo>
                <a:cubicBezTo>
                  <a:pt x="1112046" y="6472292"/>
                  <a:pt x="1094901" y="6486595"/>
                  <a:pt x="1094901" y="6509640"/>
                </a:cubicBezTo>
                <a:cubicBezTo>
                  <a:pt x="1094915" y="6510010"/>
                  <a:pt x="1094936" y="6510379"/>
                  <a:pt x="1094960" y="6510749"/>
                </a:cubicBezTo>
                <a:cubicBezTo>
                  <a:pt x="1096437" y="6532662"/>
                  <a:pt x="1115603" y="6549243"/>
                  <a:pt x="1137766" y="6547782"/>
                </a:cubicBezTo>
                <a:cubicBezTo>
                  <a:pt x="1150890" y="6548592"/>
                  <a:pt x="1163622" y="6543184"/>
                  <a:pt x="1172060" y="6533214"/>
                </a:cubicBezTo>
                <a:lnTo>
                  <a:pt x="1172060" y="6544604"/>
                </a:lnTo>
                <a:lnTo>
                  <a:pt x="1206890" y="6544604"/>
                </a:lnTo>
                <a:lnTo>
                  <a:pt x="1206890" y="6464875"/>
                </a:lnTo>
                <a:cubicBezTo>
                  <a:pt x="1206890" y="6432825"/>
                  <a:pt x="1181438" y="6420111"/>
                  <a:pt x="1153574" y="6420111"/>
                </a:cubicBezTo>
                <a:close/>
                <a:moveTo>
                  <a:pt x="568575" y="6383429"/>
                </a:moveTo>
                <a:cubicBezTo>
                  <a:pt x="555414" y="6428156"/>
                  <a:pt x="555406" y="6475664"/>
                  <a:pt x="568549" y="6520396"/>
                </a:cubicBezTo>
                <a:cubicBezTo>
                  <a:pt x="587170" y="6522621"/>
                  <a:pt x="606017" y="6522184"/>
                  <a:pt x="624511" y="6519097"/>
                </a:cubicBezTo>
                <a:cubicBezTo>
                  <a:pt x="610287" y="6481610"/>
                  <a:pt x="608324" y="6440654"/>
                  <a:pt x="618898" y="6402004"/>
                </a:cubicBezTo>
                <a:cubicBezTo>
                  <a:pt x="620492" y="6396123"/>
                  <a:pt x="622369" y="6390366"/>
                  <a:pt x="624479" y="6384725"/>
                </a:cubicBezTo>
                <a:cubicBezTo>
                  <a:pt x="606004" y="6381645"/>
                  <a:pt x="587176" y="6381208"/>
                  <a:pt x="568575" y="6383429"/>
                </a:cubicBezTo>
                <a:close/>
                <a:moveTo>
                  <a:pt x="1659953" y="6377201"/>
                </a:moveTo>
                <a:lnTo>
                  <a:pt x="1659953" y="6423290"/>
                </a:lnTo>
                <a:lnTo>
                  <a:pt x="1640662" y="6423290"/>
                </a:lnTo>
                <a:lnTo>
                  <a:pt x="1640662" y="6452426"/>
                </a:lnTo>
                <a:lnTo>
                  <a:pt x="1659953" y="6452426"/>
                </a:lnTo>
                <a:lnTo>
                  <a:pt x="1659953" y="6518911"/>
                </a:lnTo>
                <a:cubicBezTo>
                  <a:pt x="1659953" y="6543280"/>
                  <a:pt x="1677900" y="6546194"/>
                  <a:pt x="1695318" y="6546194"/>
                </a:cubicBezTo>
                <a:cubicBezTo>
                  <a:pt x="1705497" y="6546194"/>
                  <a:pt x="1722377" y="6544604"/>
                  <a:pt x="1722377" y="6544604"/>
                </a:cubicBezTo>
                <a:lnTo>
                  <a:pt x="1722377" y="6515203"/>
                </a:lnTo>
                <a:cubicBezTo>
                  <a:pt x="1722377" y="6515203"/>
                  <a:pt x="1715137" y="6515998"/>
                  <a:pt x="1706303" y="6515998"/>
                </a:cubicBezTo>
                <a:cubicBezTo>
                  <a:pt x="1700945" y="6515998"/>
                  <a:pt x="1694780" y="6514938"/>
                  <a:pt x="1694780" y="6507256"/>
                </a:cubicBezTo>
                <a:lnTo>
                  <a:pt x="1694780" y="6452426"/>
                </a:lnTo>
                <a:lnTo>
                  <a:pt x="1721302" y="6452426"/>
                </a:lnTo>
                <a:lnTo>
                  <a:pt x="1721302" y="6423290"/>
                </a:lnTo>
                <a:lnTo>
                  <a:pt x="1694780" y="6423290"/>
                </a:lnTo>
                <a:lnTo>
                  <a:pt x="1694780" y="6377201"/>
                </a:lnTo>
                <a:close/>
                <a:moveTo>
                  <a:pt x="1884617" y="6359355"/>
                </a:moveTo>
                <a:lnTo>
                  <a:pt x="1884617" y="6392335"/>
                </a:lnTo>
                <a:lnTo>
                  <a:pt x="1893998" y="6392335"/>
                </a:lnTo>
                <a:lnTo>
                  <a:pt x="1893998" y="6373492"/>
                </a:lnTo>
                <a:lnTo>
                  <a:pt x="1898291" y="6385270"/>
                </a:lnTo>
                <a:lnTo>
                  <a:pt x="1905819" y="6385270"/>
                </a:lnTo>
                <a:lnTo>
                  <a:pt x="1910111" y="6373492"/>
                </a:lnTo>
                <a:lnTo>
                  <a:pt x="1910111" y="6392335"/>
                </a:lnTo>
                <a:lnTo>
                  <a:pt x="1919685" y="6392335"/>
                </a:lnTo>
                <a:lnTo>
                  <a:pt x="1919685" y="6359355"/>
                </a:lnTo>
                <a:lnTo>
                  <a:pt x="1907566" y="6359355"/>
                </a:lnTo>
                <a:lnTo>
                  <a:pt x="1902362" y="6373114"/>
                </a:lnTo>
                <a:lnTo>
                  <a:pt x="1897494" y="6359355"/>
                </a:lnTo>
                <a:close/>
                <a:moveTo>
                  <a:pt x="1850683" y="6359355"/>
                </a:moveTo>
                <a:lnTo>
                  <a:pt x="1850683" y="6367929"/>
                </a:lnTo>
                <a:lnTo>
                  <a:pt x="1860074" y="6367929"/>
                </a:lnTo>
                <a:lnTo>
                  <a:pt x="1860074" y="6392335"/>
                </a:lnTo>
                <a:lnTo>
                  <a:pt x="1869839" y="6392335"/>
                </a:lnTo>
                <a:lnTo>
                  <a:pt x="1869839" y="6367929"/>
                </a:lnTo>
                <a:lnTo>
                  <a:pt x="1879230" y="6367929"/>
                </a:lnTo>
                <a:lnTo>
                  <a:pt x="1879230" y="6359355"/>
                </a:lnTo>
                <a:close/>
                <a:moveTo>
                  <a:pt x="1352105" y="6359189"/>
                </a:moveTo>
                <a:cubicBezTo>
                  <a:pt x="1339759" y="6359284"/>
                  <a:pt x="1329816" y="6369233"/>
                  <a:pt x="1329868" y="6381439"/>
                </a:cubicBezTo>
                <a:cubicBezTo>
                  <a:pt x="1329940" y="6393552"/>
                  <a:pt x="1339855" y="6403355"/>
                  <a:pt x="1352108" y="6403427"/>
                </a:cubicBezTo>
                <a:cubicBezTo>
                  <a:pt x="1364463" y="6403498"/>
                  <a:pt x="1374538" y="6393654"/>
                  <a:pt x="1374610" y="6381439"/>
                </a:cubicBezTo>
                <a:cubicBezTo>
                  <a:pt x="1374610" y="6381414"/>
                  <a:pt x="1374610" y="6381388"/>
                  <a:pt x="1374610" y="6381364"/>
                </a:cubicBezTo>
                <a:cubicBezTo>
                  <a:pt x="1374589" y="6369096"/>
                  <a:pt x="1364513" y="6359168"/>
                  <a:pt x="1352105" y="6359189"/>
                </a:cubicBezTo>
                <a:close/>
                <a:moveTo>
                  <a:pt x="1041583" y="6359189"/>
                </a:moveTo>
                <a:lnTo>
                  <a:pt x="1041583" y="6544604"/>
                </a:lnTo>
                <a:lnTo>
                  <a:pt x="1076143" y="6544604"/>
                </a:lnTo>
                <a:lnTo>
                  <a:pt x="1076143" y="6359189"/>
                </a:lnTo>
                <a:close/>
                <a:moveTo>
                  <a:pt x="925239" y="6355990"/>
                </a:moveTo>
                <a:cubicBezTo>
                  <a:pt x="872870" y="6357183"/>
                  <a:pt x="831395" y="6400122"/>
                  <a:pt x="832602" y="6451897"/>
                </a:cubicBezTo>
                <a:cubicBezTo>
                  <a:pt x="832562" y="6453595"/>
                  <a:pt x="832569" y="6455292"/>
                  <a:pt x="832623" y="6456990"/>
                </a:cubicBezTo>
                <a:cubicBezTo>
                  <a:pt x="834261" y="6508753"/>
                  <a:pt x="878033" y="6549402"/>
                  <a:pt x="930389" y="6547783"/>
                </a:cubicBezTo>
                <a:cubicBezTo>
                  <a:pt x="973630" y="6548900"/>
                  <a:pt x="1011845" y="6520151"/>
                  <a:pt x="1022285" y="6478650"/>
                </a:cubicBezTo>
                <a:lnTo>
                  <a:pt x="981294" y="6478650"/>
                </a:lnTo>
                <a:cubicBezTo>
                  <a:pt x="974516" y="6500553"/>
                  <a:pt x="953525" y="6515080"/>
                  <a:pt x="930389" y="6513878"/>
                </a:cubicBezTo>
                <a:cubicBezTo>
                  <a:pt x="895026" y="6513878"/>
                  <a:pt x="871450" y="6487391"/>
                  <a:pt x="871450" y="6451897"/>
                </a:cubicBezTo>
                <a:cubicBezTo>
                  <a:pt x="871450" y="6416403"/>
                  <a:pt x="895026" y="6389916"/>
                  <a:pt x="930389" y="6389916"/>
                </a:cubicBezTo>
                <a:cubicBezTo>
                  <a:pt x="953525" y="6388714"/>
                  <a:pt x="974516" y="6403241"/>
                  <a:pt x="981294" y="6425144"/>
                </a:cubicBezTo>
                <a:lnTo>
                  <a:pt x="1022285" y="6425144"/>
                </a:lnTo>
                <a:cubicBezTo>
                  <a:pt x="1011846" y="6383642"/>
                  <a:pt x="973630" y="6354892"/>
                  <a:pt x="930389" y="6356011"/>
                </a:cubicBezTo>
                <a:cubicBezTo>
                  <a:pt x="928673" y="6355958"/>
                  <a:pt x="926955" y="6355951"/>
                  <a:pt x="925239" y="6355990"/>
                </a:cubicBezTo>
                <a:close/>
                <a:moveTo>
                  <a:pt x="651232" y="6336161"/>
                </a:moveTo>
                <a:cubicBezTo>
                  <a:pt x="639985" y="6350984"/>
                  <a:pt x="630973" y="6367343"/>
                  <a:pt x="624479" y="6384726"/>
                </a:cubicBezTo>
                <a:cubicBezTo>
                  <a:pt x="670541" y="6392471"/>
                  <a:pt x="712258" y="6416315"/>
                  <a:pt x="742033" y="6451914"/>
                </a:cubicBezTo>
                <a:cubicBezTo>
                  <a:pt x="712265" y="6487505"/>
                  <a:pt x="670562" y="6511346"/>
                  <a:pt x="624512" y="6519097"/>
                </a:cubicBezTo>
                <a:cubicBezTo>
                  <a:pt x="631041" y="6536476"/>
                  <a:pt x="640089" y="6552825"/>
                  <a:pt x="651373" y="6567631"/>
                </a:cubicBezTo>
                <a:cubicBezTo>
                  <a:pt x="697088" y="6556502"/>
                  <a:pt x="738657" y="6532746"/>
                  <a:pt x="771228" y="6499136"/>
                </a:cubicBezTo>
                <a:cubicBezTo>
                  <a:pt x="763842" y="6482091"/>
                  <a:pt x="754009" y="6466186"/>
                  <a:pt x="742033" y="6451914"/>
                </a:cubicBezTo>
                <a:cubicBezTo>
                  <a:pt x="754009" y="6437642"/>
                  <a:pt x="763841" y="6421738"/>
                  <a:pt x="771227" y="6404692"/>
                </a:cubicBezTo>
                <a:cubicBezTo>
                  <a:pt x="738623" y="6371047"/>
                  <a:pt x="697001" y="6347276"/>
                  <a:pt x="651232" y="6336161"/>
                </a:cubicBezTo>
                <a:close/>
                <a:moveTo>
                  <a:pt x="0" y="0"/>
                </a:moveTo>
                <a:lnTo>
                  <a:pt x="8040688" y="0"/>
                </a:lnTo>
                <a:lnTo>
                  <a:pt x="80406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80000" anchor="t" anchorCtr="0">
            <a:no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here or click </a:t>
            </a:r>
            <a:r>
              <a:rPr lang="en-GB" noProof="0" err="1"/>
              <a:t>center</a:t>
            </a:r>
            <a:r>
              <a:rPr lang="en-US"/>
              <a:t> icon to insert light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Clarivate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accent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608388"/>
            <a:ext cx="3024000" cy="162083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95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/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92AC438-4963-3E86-AF1D-907809837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861"/>
            <a:ext cx="6096000" cy="68522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Clarivate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lang="en-US" sz="12000" kern="1200" spc="-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608388"/>
            <a:ext cx="4679821" cy="162083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71408-1F6A-1900-3166-8B0F27B91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8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24pt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40A9B4-F93C-AB35-66CE-1690CFBC25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753852"/>
            <a:ext cx="5075998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20pt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808163"/>
            <a:ext cx="5076000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835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- 2 or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BA179-50D1-3E6A-8EF6-CBB64A943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" y="1012"/>
            <a:ext cx="12188400" cy="6855975"/>
          </a:xfrm>
          <a:prstGeom prst="rect">
            <a:avLst/>
          </a:prstGeom>
        </p:spPr>
      </p:pic>
      <p:grpSp>
        <p:nvGrpSpPr>
          <p:cNvPr id="6" name="Graphic 13">
            <a:extLst>
              <a:ext uri="{FF2B5EF4-FFF2-40B4-BE49-F238E27FC236}">
                <a16:creationId xmlns:a16="http://schemas.microsoft.com/office/drawing/2014/main" id="{D52C985B-47D7-433E-A866-3C0AB39DE64B}"/>
              </a:ext>
            </a:extLst>
          </p:cNvPr>
          <p:cNvGrpSpPr/>
          <p:nvPr userDrawn="1"/>
        </p:nvGrpSpPr>
        <p:grpSpPr>
          <a:xfrm>
            <a:off x="5916434" y="371476"/>
            <a:ext cx="341492" cy="376238"/>
            <a:chOff x="5408631" y="362875"/>
            <a:chExt cx="214296" cy="236100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1CBA01-B8A4-42BF-DAC5-B83D0B7BC3FC}"/>
                </a:ext>
              </a:extLst>
            </p:cNvPr>
            <p:cNvSpPr/>
            <p:nvPr/>
          </p:nvSpPr>
          <p:spPr>
            <a:xfrm>
              <a:off x="5474917" y="481070"/>
              <a:ext cx="147913" cy="117904"/>
            </a:xfrm>
            <a:custGeom>
              <a:avLst/>
              <a:gdLst>
                <a:gd name="connsiteX0" fmla="*/ 97 w 147913"/>
                <a:gd name="connsiteY0" fmla="*/ 68342 h 117904"/>
                <a:gd name="connsiteX1" fmla="*/ 14036 w 147913"/>
                <a:gd name="connsiteY1" fmla="*/ 98061 h 117904"/>
                <a:gd name="connsiteX2" fmla="*/ 27105 w 147913"/>
                <a:gd name="connsiteY2" fmla="*/ 117905 h 117904"/>
                <a:gd name="connsiteX3" fmla="*/ 147913 w 147913"/>
                <a:gd name="connsiteY3" fmla="*/ 48111 h 117904"/>
                <a:gd name="connsiteX4" fmla="*/ 118486 w 147913"/>
                <a:gd name="connsiteY4" fmla="*/ 0 h 117904"/>
                <a:gd name="connsiteX5" fmla="*/ 0 w 147913"/>
                <a:gd name="connsiteY5" fmla="*/ 68536 h 1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913" h="117904">
                  <a:moveTo>
                    <a:pt x="97" y="68342"/>
                  </a:moveTo>
                  <a:cubicBezTo>
                    <a:pt x="3872" y="78506"/>
                    <a:pt x="8519" y="88477"/>
                    <a:pt x="14036" y="98061"/>
                  </a:cubicBezTo>
                  <a:cubicBezTo>
                    <a:pt x="18005" y="104933"/>
                    <a:pt x="22361" y="111516"/>
                    <a:pt x="27105" y="117905"/>
                  </a:cubicBezTo>
                  <a:cubicBezTo>
                    <a:pt x="73957" y="106386"/>
                    <a:pt x="115582" y="81798"/>
                    <a:pt x="147913" y="48111"/>
                  </a:cubicBezTo>
                  <a:cubicBezTo>
                    <a:pt x="140460" y="30589"/>
                    <a:pt x="130489" y="14424"/>
                    <a:pt x="118486" y="0"/>
                  </a:cubicBezTo>
                  <a:cubicBezTo>
                    <a:pt x="89058" y="35526"/>
                    <a:pt x="47336" y="60501"/>
                    <a:pt x="0" y="68536"/>
                  </a:cubicBezTo>
                  <a:close/>
                </a:path>
              </a:pathLst>
            </a:custGeom>
            <a:grpFill/>
            <a:ln w="96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CC4840-F4D7-AF6C-7D05-F1207870A5E0}"/>
                </a:ext>
              </a:extLst>
            </p:cNvPr>
            <p:cNvSpPr/>
            <p:nvPr/>
          </p:nvSpPr>
          <p:spPr>
            <a:xfrm>
              <a:off x="5475014" y="362875"/>
              <a:ext cx="147913" cy="118098"/>
            </a:xfrm>
            <a:custGeom>
              <a:avLst/>
              <a:gdLst>
                <a:gd name="connsiteX0" fmla="*/ 27008 w 147913"/>
                <a:gd name="connsiteY0" fmla="*/ 0 h 118098"/>
                <a:gd name="connsiteX1" fmla="*/ 0 w 147913"/>
                <a:gd name="connsiteY1" fmla="*/ 49563 h 118098"/>
                <a:gd name="connsiteX2" fmla="*/ 118486 w 147913"/>
                <a:gd name="connsiteY2" fmla="*/ 118099 h 118098"/>
                <a:gd name="connsiteX3" fmla="*/ 147913 w 147913"/>
                <a:gd name="connsiteY3" fmla="*/ 69988 h 118098"/>
                <a:gd name="connsiteX4" fmla="*/ 27008 w 147913"/>
                <a:gd name="connsiteY4" fmla="*/ 0 h 11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13" h="118098">
                  <a:moveTo>
                    <a:pt x="27008" y="0"/>
                  </a:moveTo>
                  <a:cubicBezTo>
                    <a:pt x="15779" y="15004"/>
                    <a:pt x="6679" y="31654"/>
                    <a:pt x="0" y="49563"/>
                  </a:cubicBezTo>
                  <a:cubicBezTo>
                    <a:pt x="47433" y="57597"/>
                    <a:pt x="89058" y="82572"/>
                    <a:pt x="118486" y="118099"/>
                  </a:cubicBezTo>
                  <a:cubicBezTo>
                    <a:pt x="130489" y="103675"/>
                    <a:pt x="140460" y="87412"/>
                    <a:pt x="147913" y="69988"/>
                  </a:cubicBezTo>
                  <a:cubicBezTo>
                    <a:pt x="115582" y="36107"/>
                    <a:pt x="73860" y="11519"/>
                    <a:pt x="27008" y="0"/>
                  </a:cubicBezTo>
                  <a:close/>
                </a:path>
              </a:pathLst>
            </a:custGeom>
            <a:grpFill/>
            <a:ln w="96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B78DFB-CACF-8A93-6F50-4B852508181E}"/>
                </a:ext>
              </a:extLst>
            </p:cNvPr>
            <p:cNvSpPr/>
            <p:nvPr/>
          </p:nvSpPr>
          <p:spPr>
            <a:xfrm>
              <a:off x="5408631" y="409727"/>
              <a:ext cx="66383" cy="142589"/>
            </a:xfrm>
            <a:custGeom>
              <a:avLst/>
              <a:gdLst>
                <a:gd name="connsiteX0" fmla="*/ 66383 w 66383"/>
                <a:gd name="connsiteY0" fmla="*/ 139685 h 142589"/>
                <a:gd name="connsiteX1" fmla="*/ 60769 w 66383"/>
                <a:gd name="connsiteY1" fmla="*/ 20328 h 142589"/>
                <a:gd name="connsiteX2" fmla="*/ 66383 w 66383"/>
                <a:gd name="connsiteY2" fmla="*/ 2710 h 142589"/>
                <a:gd name="connsiteX3" fmla="*/ 33567 w 66383"/>
                <a:gd name="connsiteY3" fmla="*/ 0 h 142589"/>
                <a:gd name="connsiteX4" fmla="*/ 9948 w 66383"/>
                <a:gd name="connsiteY4" fmla="*/ 1452 h 142589"/>
                <a:gd name="connsiteX5" fmla="*/ 9948 w 66383"/>
                <a:gd name="connsiteY5" fmla="*/ 141137 h 142589"/>
                <a:gd name="connsiteX6" fmla="*/ 33567 w 66383"/>
                <a:gd name="connsiteY6" fmla="*/ 142589 h 142589"/>
                <a:gd name="connsiteX7" fmla="*/ 66383 w 66383"/>
                <a:gd name="connsiteY7" fmla="*/ 139879 h 14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83" h="142589">
                  <a:moveTo>
                    <a:pt x="66383" y="139685"/>
                  </a:moveTo>
                  <a:cubicBezTo>
                    <a:pt x="52153" y="101642"/>
                    <a:pt x="50024" y="60308"/>
                    <a:pt x="60769" y="20328"/>
                  </a:cubicBezTo>
                  <a:cubicBezTo>
                    <a:pt x="62414" y="14327"/>
                    <a:pt x="64254" y="8422"/>
                    <a:pt x="66383" y="2710"/>
                  </a:cubicBezTo>
                  <a:cubicBezTo>
                    <a:pt x="55735" y="871"/>
                    <a:pt x="44796" y="0"/>
                    <a:pt x="33567" y="0"/>
                  </a:cubicBezTo>
                  <a:cubicBezTo>
                    <a:pt x="25630" y="0"/>
                    <a:pt x="17692" y="484"/>
                    <a:pt x="9948" y="1452"/>
                  </a:cubicBezTo>
                  <a:cubicBezTo>
                    <a:pt x="-3024" y="46368"/>
                    <a:pt x="-3605" y="94769"/>
                    <a:pt x="9948" y="141137"/>
                  </a:cubicBezTo>
                  <a:cubicBezTo>
                    <a:pt x="17692" y="142105"/>
                    <a:pt x="25533" y="142589"/>
                    <a:pt x="33567" y="142589"/>
                  </a:cubicBezTo>
                  <a:cubicBezTo>
                    <a:pt x="44700" y="142589"/>
                    <a:pt x="55735" y="141621"/>
                    <a:pt x="66383" y="139879"/>
                  </a:cubicBezTo>
                  <a:close/>
                </a:path>
              </a:pathLst>
            </a:custGeom>
            <a:grpFill/>
            <a:ln w="96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41718DC0-4644-0FF2-8F4A-B6CD6022D8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413907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4F5E0CA-97CD-F885-F5D2-9213676D5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151" y="2442689"/>
            <a:ext cx="547370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two or three lines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61203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88C067-B393-9489-E4ED-1958F0FE3B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69925 w 12192000"/>
              <a:gd name="connsiteY0" fmla="*/ 446137 h 6858000"/>
              <a:gd name="connsiteX1" fmla="*/ 5932287 w 12192000"/>
              <a:gd name="connsiteY1" fmla="*/ 448451 h 6858000"/>
              <a:gd name="connsiteX2" fmla="*/ 5932287 w 12192000"/>
              <a:gd name="connsiteY2" fmla="*/ 671046 h 6858000"/>
              <a:gd name="connsiteX3" fmla="*/ 5969925 w 12192000"/>
              <a:gd name="connsiteY3" fmla="*/ 673360 h 6858000"/>
              <a:gd name="connsiteX4" fmla="*/ 6022220 w 12192000"/>
              <a:gd name="connsiteY4" fmla="*/ 669042 h 6858000"/>
              <a:gd name="connsiteX5" fmla="*/ 6022220 w 12192000"/>
              <a:gd name="connsiteY5" fmla="*/ 669000 h 6858000"/>
              <a:gd name="connsiteX6" fmla="*/ 6022331 w 12192000"/>
              <a:gd name="connsiteY6" fmla="*/ 668971 h 6858000"/>
              <a:gd name="connsiteX7" fmla="*/ 6044431 w 12192000"/>
              <a:gd name="connsiteY7" fmla="*/ 716091 h 6858000"/>
              <a:gd name="connsiteX8" fmla="*/ 6065257 w 12192000"/>
              <a:gd name="connsiteY8" fmla="*/ 747714 h 6858000"/>
              <a:gd name="connsiteX9" fmla="*/ 6257771 w 12192000"/>
              <a:gd name="connsiteY9" fmla="*/ 636493 h 6858000"/>
              <a:gd name="connsiteX10" fmla="*/ 6210878 w 12192000"/>
              <a:gd name="connsiteY10" fmla="*/ 559826 h 6858000"/>
              <a:gd name="connsiteX11" fmla="*/ 6076795 w 12192000"/>
              <a:gd name="connsiteY11" fmla="*/ 654536 h 6858000"/>
              <a:gd name="connsiteX12" fmla="*/ 6022331 w 12192000"/>
              <a:gd name="connsiteY12" fmla="*/ 668971 h 6858000"/>
              <a:gd name="connsiteX13" fmla="*/ 6022220 w 12192000"/>
              <a:gd name="connsiteY13" fmla="*/ 668736 h 6858000"/>
              <a:gd name="connsiteX14" fmla="*/ 6022220 w 12192000"/>
              <a:gd name="connsiteY14" fmla="*/ 668732 h 6858000"/>
              <a:gd name="connsiteX15" fmla="*/ 6013273 w 12192000"/>
              <a:gd name="connsiteY15" fmla="*/ 478531 h 6858000"/>
              <a:gd name="connsiteX16" fmla="*/ 6022220 w 12192000"/>
              <a:gd name="connsiteY16" fmla="*/ 450456 h 6858000"/>
              <a:gd name="connsiteX17" fmla="*/ 5969925 w 12192000"/>
              <a:gd name="connsiteY17" fmla="*/ 446137 h 6858000"/>
              <a:gd name="connsiteX18" fmla="*/ 6065258 w 12192000"/>
              <a:gd name="connsiteY18" fmla="*/ 371476 h 6858000"/>
              <a:gd name="connsiteX19" fmla="*/ 6022220 w 12192000"/>
              <a:gd name="connsiteY19" fmla="*/ 450457 h 6858000"/>
              <a:gd name="connsiteX20" fmla="*/ 6211033 w 12192000"/>
              <a:gd name="connsiteY20" fmla="*/ 559673 h 6858000"/>
              <a:gd name="connsiteX21" fmla="*/ 6257926 w 12192000"/>
              <a:gd name="connsiteY21" fmla="*/ 483005 h 6858000"/>
              <a:gd name="connsiteX22" fmla="*/ 6065258 w 12192000"/>
              <a:gd name="connsiteY22" fmla="*/ 371476 h 6858000"/>
              <a:gd name="connsiteX23" fmla="*/ 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858000 h 6858000"/>
              <a:gd name="connsiteX26" fmla="*/ 0 w 1219200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0" h="6858000">
                <a:moveTo>
                  <a:pt x="5969925" y="446137"/>
                </a:moveTo>
                <a:cubicBezTo>
                  <a:pt x="5957277" y="446137"/>
                  <a:pt x="5944627" y="446908"/>
                  <a:pt x="5932287" y="448451"/>
                </a:cubicBezTo>
                <a:cubicBezTo>
                  <a:pt x="5911615" y="520027"/>
                  <a:pt x="5910689" y="597156"/>
                  <a:pt x="5932287" y="671046"/>
                </a:cubicBezTo>
                <a:cubicBezTo>
                  <a:pt x="5944627" y="672589"/>
                  <a:pt x="5957123" y="673360"/>
                  <a:pt x="5969925" y="673360"/>
                </a:cubicBezTo>
                <a:cubicBezTo>
                  <a:pt x="5987666" y="673360"/>
                  <a:pt x="6005251" y="671818"/>
                  <a:pt x="6022220" y="669042"/>
                </a:cubicBezTo>
                <a:lnTo>
                  <a:pt x="6022220" y="669000"/>
                </a:lnTo>
                <a:lnTo>
                  <a:pt x="6022331" y="668971"/>
                </a:lnTo>
                <a:lnTo>
                  <a:pt x="6044431" y="716091"/>
                </a:lnTo>
                <a:cubicBezTo>
                  <a:pt x="6050756" y="727042"/>
                  <a:pt x="6057698" y="737533"/>
                  <a:pt x="6065257" y="747714"/>
                </a:cubicBezTo>
                <a:cubicBezTo>
                  <a:pt x="6139919" y="729358"/>
                  <a:pt x="6206250" y="690175"/>
                  <a:pt x="6257771" y="636493"/>
                </a:cubicBezTo>
                <a:cubicBezTo>
                  <a:pt x="6245895" y="608571"/>
                  <a:pt x="6230005" y="582812"/>
                  <a:pt x="6210878" y="559826"/>
                </a:cubicBezTo>
                <a:cubicBezTo>
                  <a:pt x="6175707" y="602285"/>
                  <a:pt x="6129515" y="635287"/>
                  <a:pt x="6076795" y="654536"/>
                </a:cubicBezTo>
                <a:lnTo>
                  <a:pt x="6022331" y="668971"/>
                </a:lnTo>
                <a:lnTo>
                  <a:pt x="6022220" y="668736"/>
                </a:lnTo>
                <a:lnTo>
                  <a:pt x="6022220" y="668732"/>
                </a:lnTo>
                <a:cubicBezTo>
                  <a:pt x="5999543" y="608109"/>
                  <a:pt x="5996150" y="542241"/>
                  <a:pt x="6013273" y="478531"/>
                </a:cubicBezTo>
                <a:cubicBezTo>
                  <a:pt x="6015894" y="468968"/>
                  <a:pt x="6018827" y="459558"/>
                  <a:pt x="6022220" y="450456"/>
                </a:cubicBezTo>
                <a:cubicBezTo>
                  <a:pt x="6005251" y="447525"/>
                  <a:pt x="5987819" y="446137"/>
                  <a:pt x="5969925" y="446137"/>
                </a:cubicBezTo>
                <a:close/>
                <a:moveTo>
                  <a:pt x="6065258" y="371476"/>
                </a:moveTo>
                <a:cubicBezTo>
                  <a:pt x="6047364" y="395386"/>
                  <a:pt x="6032863" y="421918"/>
                  <a:pt x="6022220" y="450457"/>
                </a:cubicBezTo>
                <a:cubicBezTo>
                  <a:pt x="6097806" y="463260"/>
                  <a:pt x="6164138" y="503059"/>
                  <a:pt x="6211033" y="559673"/>
                </a:cubicBezTo>
                <a:cubicBezTo>
                  <a:pt x="6230160" y="536687"/>
                  <a:pt x="6246050" y="510771"/>
                  <a:pt x="6257926" y="483005"/>
                </a:cubicBezTo>
                <a:cubicBezTo>
                  <a:pt x="6206405" y="429014"/>
                  <a:pt x="6139919" y="389832"/>
                  <a:pt x="6065258" y="3714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">
            <a:no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file here or click </a:t>
            </a:r>
            <a:r>
              <a:rPr lang="en-US" noProof="0"/>
              <a:t>center</a:t>
            </a:r>
            <a:r>
              <a:rPr lang="en-US"/>
              <a:t> icon to insert light image</a:t>
            </a:r>
          </a:p>
          <a:p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line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F52E4A2-526B-92C0-3BC8-41B3956FCF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87487" y="3659011"/>
            <a:ext cx="9213525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4603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88C067-B393-9489-E4ED-1958F0FE3B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69925 w 12192000"/>
              <a:gd name="connsiteY0" fmla="*/ 446137 h 6858000"/>
              <a:gd name="connsiteX1" fmla="*/ 5932287 w 12192000"/>
              <a:gd name="connsiteY1" fmla="*/ 448451 h 6858000"/>
              <a:gd name="connsiteX2" fmla="*/ 5932287 w 12192000"/>
              <a:gd name="connsiteY2" fmla="*/ 671046 h 6858000"/>
              <a:gd name="connsiteX3" fmla="*/ 5969925 w 12192000"/>
              <a:gd name="connsiteY3" fmla="*/ 673360 h 6858000"/>
              <a:gd name="connsiteX4" fmla="*/ 6022220 w 12192000"/>
              <a:gd name="connsiteY4" fmla="*/ 669042 h 6858000"/>
              <a:gd name="connsiteX5" fmla="*/ 6022220 w 12192000"/>
              <a:gd name="connsiteY5" fmla="*/ 669000 h 6858000"/>
              <a:gd name="connsiteX6" fmla="*/ 6022331 w 12192000"/>
              <a:gd name="connsiteY6" fmla="*/ 668971 h 6858000"/>
              <a:gd name="connsiteX7" fmla="*/ 6044431 w 12192000"/>
              <a:gd name="connsiteY7" fmla="*/ 716091 h 6858000"/>
              <a:gd name="connsiteX8" fmla="*/ 6065257 w 12192000"/>
              <a:gd name="connsiteY8" fmla="*/ 747714 h 6858000"/>
              <a:gd name="connsiteX9" fmla="*/ 6257771 w 12192000"/>
              <a:gd name="connsiteY9" fmla="*/ 636493 h 6858000"/>
              <a:gd name="connsiteX10" fmla="*/ 6210878 w 12192000"/>
              <a:gd name="connsiteY10" fmla="*/ 559826 h 6858000"/>
              <a:gd name="connsiteX11" fmla="*/ 6076795 w 12192000"/>
              <a:gd name="connsiteY11" fmla="*/ 654536 h 6858000"/>
              <a:gd name="connsiteX12" fmla="*/ 6022331 w 12192000"/>
              <a:gd name="connsiteY12" fmla="*/ 668971 h 6858000"/>
              <a:gd name="connsiteX13" fmla="*/ 6022220 w 12192000"/>
              <a:gd name="connsiteY13" fmla="*/ 668736 h 6858000"/>
              <a:gd name="connsiteX14" fmla="*/ 6022220 w 12192000"/>
              <a:gd name="connsiteY14" fmla="*/ 668732 h 6858000"/>
              <a:gd name="connsiteX15" fmla="*/ 6013273 w 12192000"/>
              <a:gd name="connsiteY15" fmla="*/ 478531 h 6858000"/>
              <a:gd name="connsiteX16" fmla="*/ 6022220 w 12192000"/>
              <a:gd name="connsiteY16" fmla="*/ 450456 h 6858000"/>
              <a:gd name="connsiteX17" fmla="*/ 5969925 w 12192000"/>
              <a:gd name="connsiteY17" fmla="*/ 446137 h 6858000"/>
              <a:gd name="connsiteX18" fmla="*/ 6065258 w 12192000"/>
              <a:gd name="connsiteY18" fmla="*/ 371476 h 6858000"/>
              <a:gd name="connsiteX19" fmla="*/ 6022220 w 12192000"/>
              <a:gd name="connsiteY19" fmla="*/ 450457 h 6858000"/>
              <a:gd name="connsiteX20" fmla="*/ 6211033 w 12192000"/>
              <a:gd name="connsiteY20" fmla="*/ 559673 h 6858000"/>
              <a:gd name="connsiteX21" fmla="*/ 6257926 w 12192000"/>
              <a:gd name="connsiteY21" fmla="*/ 483005 h 6858000"/>
              <a:gd name="connsiteX22" fmla="*/ 6065258 w 12192000"/>
              <a:gd name="connsiteY22" fmla="*/ 371476 h 6858000"/>
              <a:gd name="connsiteX23" fmla="*/ 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858000 h 6858000"/>
              <a:gd name="connsiteX26" fmla="*/ 0 w 1219200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0" h="6858000">
                <a:moveTo>
                  <a:pt x="5969925" y="446137"/>
                </a:moveTo>
                <a:cubicBezTo>
                  <a:pt x="5957277" y="446137"/>
                  <a:pt x="5944627" y="446908"/>
                  <a:pt x="5932287" y="448451"/>
                </a:cubicBezTo>
                <a:cubicBezTo>
                  <a:pt x="5911615" y="520027"/>
                  <a:pt x="5910689" y="597156"/>
                  <a:pt x="5932287" y="671046"/>
                </a:cubicBezTo>
                <a:cubicBezTo>
                  <a:pt x="5944627" y="672589"/>
                  <a:pt x="5957123" y="673360"/>
                  <a:pt x="5969925" y="673360"/>
                </a:cubicBezTo>
                <a:cubicBezTo>
                  <a:pt x="5987666" y="673360"/>
                  <a:pt x="6005251" y="671818"/>
                  <a:pt x="6022220" y="669042"/>
                </a:cubicBezTo>
                <a:lnTo>
                  <a:pt x="6022220" y="669000"/>
                </a:lnTo>
                <a:lnTo>
                  <a:pt x="6022331" y="668971"/>
                </a:lnTo>
                <a:lnTo>
                  <a:pt x="6044431" y="716091"/>
                </a:lnTo>
                <a:cubicBezTo>
                  <a:pt x="6050756" y="727042"/>
                  <a:pt x="6057698" y="737533"/>
                  <a:pt x="6065257" y="747714"/>
                </a:cubicBezTo>
                <a:cubicBezTo>
                  <a:pt x="6139919" y="729358"/>
                  <a:pt x="6206250" y="690175"/>
                  <a:pt x="6257771" y="636493"/>
                </a:cubicBezTo>
                <a:cubicBezTo>
                  <a:pt x="6245895" y="608571"/>
                  <a:pt x="6230005" y="582812"/>
                  <a:pt x="6210878" y="559826"/>
                </a:cubicBezTo>
                <a:cubicBezTo>
                  <a:pt x="6175707" y="602285"/>
                  <a:pt x="6129515" y="635287"/>
                  <a:pt x="6076795" y="654536"/>
                </a:cubicBezTo>
                <a:lnTo>
                  <a:pt x="6022331" y="668971"/>
                </a:lnTo>
                <a:lnTo>
                  <a:pt x="6022220" y="668736"/>
                </a:lnTo>
                <a:lnTo>
                  <a:pt x="6022220" y="668732"/>
                </a:lnTo>
                <a:cubicBezTo>
                  <a:pt x="5999543" y="608109"/>
                  <a:pt x="5996150" y="542241"/>
                  <a:pt x="6013273" y="478531"/>
                </a:cubicBezTo>
                <a:cubicBezTo>
                  <a:pt x="6015894" y="468968"/>
                  <a:pt x="6018827" y="459558"/>
                  <a:pt x="6022220" y="450456"/>
                </a:cubicBezTo>
                <a:cubicBezTo>
                  <a:pt x="6005251" y="447525"/>
                  <a:pt x="5987819" y="446137"/>
                  <a:pt x="5969925" y="446137"/>
                </a:cubicBezTo>
                <a:close/>
                <a:moveTo>
                  <a:pt x="6065258" y="371476"/>
                </a:moveTo>
                <a:cubicBezTo>
                  <a:pt x="6047364" y="395386"/>
                  <a:pt x="6032863" y="421918"/>
                  <a:pt x="6022220" y="450457"/>
                </a:cubicBezTo>
                <a:cubicBezTo>
                  <a:pt x="6097806" y="463260"/>
                  <a:pt x="6164138" y="503059"/>
                  <a:pt x="6211033" y="559673"/>
                </a:cubicBezTo>
                <a:cubicBezTo>
                  <a:pt x="6230160" y="536687"/>
                  <a:pt x="6246050" y="510771"/>
                  <a:pt x="6257926" y="483005"/>
                </a:cubicBezTo>
                <a:cubicBezTo>
                  <a:pt x="6206405" y="429014"/>
                  <a:pt x="6139919" y="389832"/>
                  <a:pt x="6065258" y="3714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">
            <a:no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file here or click </a:t>
            </a:r>
            <a:r>
              <a:rPr lang="en-US" noProof="0"/>
              <a:t>center</a:t>
            </a:r>
            <a:r>
              <a:rPr lang="en-US"/>
              <a:t> icon to insert light image</a:t>
            </a:r>
          </a:p>
          <a:p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413907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151" y="2442689"/>
            <a:ext cx="547370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two or three lines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47086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- 1 lin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88C067-B393-9489-E4ED-1958F0FE3B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69925 w 12192000"/>
              <a:gd name="connsiteY0" fmla="*/ 446137 h 6858000"/>
              <a:gd name="connsiteX1" fmla="*/ 5932287 w 12192000"/>
              <a:gd name="connsiteY1" fmla="*/ 448451 h 6858000"/>
              <a:gd name="connsiteX2" fmla="*/ 5932287 w 12192000"/>
              <a:gd name="connsiteY2" fmla="*/ 671046 h 6858000"/>
              <a:gd name="connsiteX3" fmla="*/ 5969925 w 12192000"/>
              <a:gd name="connsiteY3" fmla="*/ 673360 h 6858000"/>
              <a:gd name="connsiteX4" fmla="*/ 6022220 w 12192000"/>
              <a:gd name="connsiteY4" fmla="*/ 669042 h 6858000"/>
              <a:gd name="connsiteX5" fmla="*/ 6022220 w 12192000"/>
              <a:gd name="connsiteY5" fmla="*/ 669000 h 6858000"/>
              <a:gd name="connsiteX6" fmla="*/ 6022331 w 12192000"/>
              <a:gd name="connsiteY6" fmla="*/ 668971 h 6858000"/>
              <a:gd name="connsiteX7" fmla="*/ 6044431 w 12192000"/>
              <a:gd name="connsiteY7" fmla="*/ 716091 h 6858000"/>
              <a:gd name="connsiteX8" fmla="*/ 6065257 w 12192000"/>
              <a:gd name="connsiteY8" fmla="*/ 747714 h 6858000"/>
              <a:gd name="connsiteX9" fmla="*/ 6257771 w 12192000"/>
              <a:gd name="connsiteY9" fmla="*/ 636493 h 6858000"/>
              <a:gd name="connsiteX10" fmla="*/ 6210878 w 12192000"/>
              <a:gd name="connsiteY10" fmla="*/ 559826 h 6858000"/>
              <a:gd name="connsiteX11" fmla="*/ 6076795 w 12192000"/>
              <a:gd name="connsiteY11" fmla="*/ 654536 h 6858000"/>
              <a:gd name="connsiteX12" fmla="*/ 6022331 w 12192000"/>
              <a:gd name="connsiteY12" fmla="*/ 668971 h 6858000"/>
              <a:gd name="connsiteX13" fmla="*/ 6022220 w 12192000"/>
              <a:gd name="connsiteY13" fmla="*/ 668736 h 6858000"/>
              <a:gd name="connsiteX14" fmla="*/ 6022220 w 12192000"/>
              <a:gd name="connsiteY14" fmla="*/ 668732 h 6858000"/>
              <a:gd name="connsiteX15" fmla="*/ 6013273 w 12192000"/>
              <a:gd name="connsiteY15" fmla="*/ 478531 h 6858000"/>
              <a:gd name="connsiteX16" fmla="*/ 6022220 w 12192000"/>
              <a:gd name="connsiteY16" fmla="*/ 450456 h 6858000"/>
              <a:gd name="connsiteX17" fmla="*/ 5969925 w 12192000"/>
              <a:gd name="connsiteY17" fmla="*/ 446137 h 6858000"/>
              <a:gd name="connsiteX18" fmla="*/ 6065258 w 12192000"/>
              <a:gd name="connsiteY18" fmla="*/ 371476 h 6858000"/>
              <a:gd name="connsiteX19" fmla="*/ 6022220 w 12192000"/>
              <a:gd name="connsiteY19" fmla="*/ 450457 h 6858000"/>
              <a:gd name="connsiteX20" fmla="*/ 6211033 w 12192000"/>
              <a:gd name="connsiteY20" fmla="*/ 559673 h 6858000"/>
              <a:gd name="connsiteX21" fmla="*/ 6257926 w 12192000"/>
              <a:gd name="connsiteY21" fmla="*/ 483005 h 6858000"/>
              <a:gd name="connsiteX22" fmla="*/ 6065258 w 12192000"/>
              <a:gd name="connsiteY22" fmla="*/ 371476 h 6858000"/>
              <a:gd name="connsiteX23" fmla="*/ 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858000 h 6858000"/>
              <a:gd name="connsiteX26" fmla="*/ 0 w 1219200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0" h="6858000">
                <a:moveTo>
                  <a:pt x="5969925" y="446137"/>
                </a:moveTo>
                <a:cubicBezTo>
                  <a:pt x="5957277" y="446137"/>
                  <a:pt x="5944627" y="446908"/>
                  <a:pt x="5932287" y="448451"/>
                </a:cubicBezTo>
                <a:cubicBezTo>
                  <a:pt x="5911615" y="520027"/>
                  <a:pt x="5910689" y="597156"/>
                  <a:pt x="5932287" y="671046"/>
                </a:cubicBezTo>
                <a:cubicBezTo>
                  <a:pt x="5944627" y="672589"/>
                  <a:pt x="5957123" y="673360"/>
                  <a:pt x="5969925" y="673360"/>
                </a:cubicBezTo>
                <a:cubicBezTo>
                  <a:pt x="5987666" y="673360"/>
                  <a:pt x="6005251" y="671818"/>
                  <a:pt x="6022220" y="669042"/>
                </a:cubicBezTo>
                <a:lnTo>
                  <a:pt x="6022220" y="669000"/>
                </a:lnTo>
                <a:lnTo>
                  <a:pt x="6022331" y="668971"/>
                </a:lnTo>
                <a:lnTo>
                  <a:pt x="6044431" y="716091"/>
                </a:lnTo>
                <a:cubicBezTo>
                  <a:pt x="6050756" y="727042"/>
                  <a:pt x="6057698" y="737533"/>
                  <a:pt x="6065257" y="747714"/>
                </a:cubicBezTo>
                <a:cubicBezTo>
                  <a:pt x="6139919" y="729358"/>
                  <a:pt x="6206250" y="690175"/>
                  <a:pt x="6257771" y="636493"/>
                </a:cubicBezTo>
                <a:cubicBezTo>
                  <a:pt x="6245895" y="608571"/>
                  <a:pt x="6230005" y="582812"/>
                  <a:pt x="6210878" y="559826"/>
                </a:cubicBezTo>
                <a:cubicBezTo>
                  <a:pt x="6175707" y="602285"/>
                  <a:pt x="6129515" y="635287"/>
                  <a:pt x="6076795" y="654536"/>
                </a:cubicBezTo>
                <a:lnTo>
                  <a:pt x="6022331" y="668971"/>
                </a:lnTo>
                <a:lnTo>
                  <a:pt x="6022220" y="668736"/>
                </a:lnTo>
                <a:lnTo>
                  <a:pt x="6022220" y="668732"/>
                </a:lnTo>
                <a:cubicBezTo>
                  <a:pt x="5999543" y="608109"/>
                  <a:pt x="5996150" y="542241"/>
                  <a:pt x="6013273" y="478531"/>
                </a:cubicBezTo>
                <a:cubicBezTo>
                  <a:pt x="6015894" y="468968"/>
                  <a:pt x="6018827" y="459558"/>
                  <a:pt x="6022220" y="450456"/>
                </a:cubicBezTo>
                <a:cubicBezTo>
                  <a:pt x="6005251" y="447525"/>
                  <a:pt x="5987819" y="446137"/>
                  <a:pt x="5969925" y="446137"/>
                </a:cubicBezTo>
                <a:close/>
                <a:moveTo>
                  <a:pt x="6065258" y="371476"/>
                </a:moveTo>
                <a:cubicBezTo>
                  <a:pt x="6047364" y="395386"/>
                  <a:pt x="6032863" y="421918"/>
                  <a:pt x="6022220" y="450457"/>
                </a:cubicBezTo>
                <a:cubicBezTo>
                  <a:pt x="6097806" y="463260"/>
                  <a:pt x="6164138" y="503059"/>
                  <a:pt x="6211033" y="559673"/>
                </a:cubicBezTo>
                <a:cubicBezTo>
                  <a:pt x="6230160" y="536687"/>
                  <a:pt x="6246050" y="510771"/>
                  <a:pt x="6257926" y="483005"/>
                </a:cubicBezTo>
                <a:cubicBezTo>
                  <a:pt x="6206405" y="429014"/>
                  <a:pt x="6139919" y="389832"/>
                  <a:pt x="6065258" y="3714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tIns="108000">
            <a:noAutofit/>
          </a:bodyPr>
          <a:lstStyle>
            <a:lvl1pPr marL="0" indent="0" algn="ctr"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file here or click </a:t>
            </a:r>
            <a:r>
              <a:rPr lang="en-US" noProof="0"/>
              <a:t>center</a:t>
            </a:r>
            <a:r>
              <a:rPr lang="en-US"/>
              <a:t> icon to insert dark image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line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F52E4A2-526B-92C0-3BC8-41B3956FCF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87487" y="3659011"/>
            <a:ext cx="9213525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886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- 2 or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588C067-B393-9489-E4ED-1958F0FE3B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69925 w 12192000"/>
              <a:gd name="connsiteY0" fmla="*/ 446137 h 6858000"/>
              <a:gd name="connsiteX1" fmla="*/ 5932287 w 12192000"/>
              <a:gd name="connsiteY1" fmla="*/ 448451 h 6858000"/>
              <a:gd name="connsiteX2" fmla="*/ 5932287 w 12192000"/>
              <a:gd name="connsiteY2" fmla="*/ 671046 h 6858000"/>
              <a:gd name="connsiteX3" fmla="*/ 5969925 w 12192000"/>
              <a:gd name="connsiteY3" fmla="*/ 673360 h 6858000"/>
              <a:gd name="connsiteX4" fmla="*/ 6022220 w 12192000"/>
              <a:gd name="connsiteY4" fmla="*/ 669042 h 6858000"/>
              <a:gd name="connsiteX5" fmla="*/ 6022220 w 12192000"/>
              <a:gd name="connsiteY5" fmla="*/ 669000 h 6858000"/>
              <a:gd name="connsiteX6" fmla="*/ 6022331 w 12192000"/>
              <a:gd name="connsiteY6" fmla="*/ 668971 h 6858000"/>
              <a:gd name="connsiteX7" fmla="*/ 6044431 w 12192000"/>
              <a:gd name="connsiteY7" fmla="*/ 716091 h 6858000"/>
              <a:gd name="connsiteX8" fmla="*/ 6065257 w 12192000"/>
              <a:gd name="connsiteY8" fmla="*/ 747714 h 6858000"/>
              <a:gd name="connsiteX9" fmla="*/ 6257771 w 12192000"/>
              <a:gd name="connsiteY9" fmla="*/ 636493 h 6858000"/>
              <a:gd name="connsiteX10" fmla="*/ 6210878 w 12192000"/>
              <a:gd name="connsiteY10" fmla="*/ 559826 h 6858000"/>
              <a:gd name="connsiteX11" fmla="*/ 6076795 w 12192000"/>
              <a:gd name="connsiteY11" fmla="*/ 654536 h 6858000"/>
              <a:gd name="connsiteX12" fmla="*/ 6022331 w 12192000"/>
              <a:gd name="connsiteY12" fmla="*/ 668971 h 6858000"/>
              <a:gd name="connsiteX13" fmla="*/ 6022220 w 12192000"/>
              <a:gd name="connsiteY13" fmla="*/ 668736 h 6858000"/>
              <a:gd name="connsiteX14" fmla="*/ 6022220 w 12192000"/>
              <a:gd name="connsiteY14" fmla="*/ 668732 h 6858000"/>
              <a:gd name="connsiteX15" fmla="*/ 6013273 w 12192000"/>
              <a:gd name="connsiteY15" fmla="*/ 478531 h 6858000"/>
              <a:gd name="connsiteX16" fmla="*/ 6022220 w 12192000"/>
              <a:gd name="connsiteY16" fmla="*/ 450456 h 6858000"/>
              <a:gd name="connsiteX17" fmla="*/ 5969925 w 12192000"/>
              <a:gd name="connsiteY17" fmla="*/ 446137 h 6858000"/>
              <a:gd name="connsiteX18" fmla="*/ 6065258 w 12192000"/>
              <a:gd name="connsiteY18" fmla="*/ 371476 h 6858000"/>
              <a:gd name="connsiteX19" fmla="*/ 6022220 w 12192000"/>
              <a:gd name="connsiteY19" fmla="*/ 450457 h 6858000"/>
              <a:gd name="connsiteX20" fmla="*/ 6211033 w 12192000"/>
              <a:gd name="connsiteY20" fmla="*/ 559673 h 6858000"/>
              <a:gd name="connsiteX21" fmla="*/ 6257926 w 12192000"/>
              <a:gd name="connsiteY21" fmla="*/ 483005 h 6858000"/>
              <a:gd name="connsiteX22" fmla="*/ 6065258 w 12192000"/>
              <a:gd name="connsiteY22" fmla="*/ 371476 h 6858000"/>
              <a:gd name="connsiteX23" fmla="*/ 0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6858000 h 6858000"/>
              <a:gd name="connsiteX26" fmla="*/ 0 w 1219200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0" h="6858000">
                <a:moveTo>
                  <a:pt x="5969925" y="446137"/>
                </a:moveTo>
                <a:cubicBezTo>
                  <a:pt x="5957277" y="446137"/>
                  <a:pt x="5944627" y="446908"/>
                  <a:pt x="5932287" y="448451"/>
                </a:cubicBezTo>
                <a:cubicBezTo>
                  <a:pt x="5911615" y="520027"/>
                  <a:pt x="5910689" y="597156"/>
                  <a:pt x="5932287" y="671046"/>
                </a:cubicBezTo>
                <a:cubicBezTo>
                  <a:pt x="5944627" y="672589"/>
                  <a:pt x="5957123" y="673360"/>
                  <a:pt x="5969925" y="673360"/>
                </a:cubicBezTo>
                <a:cubicBezTo>
                  <a:pt x="5987666" y="673360"/>
                  <a:pt x="6005251" y="671818"/>
                  <a:pt x="6022220" y="669042"/>
                </a:cubicBezTo>
                <a:lnTo>
                  <a:pt x="6022220" y="669000"/>
                </a:lnTo>
                <a:lnTo>
                  <a:pt x="6022331" y="668971"/>
                </a:lnTo>
                <a:lnTo>
                  <a:pt x="6044431" y="716091"/>
                </a:lnTo>
                <a:cubicBezTo>
                  <a:pt x="6050756" y="727042"/>
                  <a:pt x="6057698" y="737533"/>
                  <a:pt x="6065257" y="747714"/>
                </a:cubicBezTo>
                <a:cubicBezTo>
                  <a:pt x="6139919" y="729358"/>
                  <a:pt x="6206250" y="690175"/>
                  <a:pt x="6257771" y="636493"/>
                </a:cubicBezTo>
                <a:cubicBezTo>
                  <a:pt x="6245895" y="608571"/>
                  <a:pt x="6230005" y="582812"/>
                  <a:pt x="6210878" y="559826"/>
                </a:cubicBezTo>
                <a:cubicBezTo>
                  <a:pt x="6175707" y="602285"/>
                  <a:pt x="6129515" y="635287"/>
                  <a:pt x="6076795" y="654536"/>
                </a:cubicBezTo>
                <a:lnTo>
                  <a:pt x="6022331" y="668971"/>
                </a:lnTo>
                <a:lnTo>
                  <a:pt x="6022220" y="668736"/>
                </a:lnTo>
                <a:lnTo>
                  <a:pt x="6022220" y="668732"/>
                </a:lnTo>
                <a:cubicBezTo>
                  <a:pt x="5999543" y="608109"/>
                  <a:pt x="5996150" y="542241"/>
                  <a:pt x="6013273" y="478531"/>
                </a:cubicBezTo>
                <a:cubicBezTo>
                  <a:pt x="6015894" y="468968"/>
                  <a:pt x="6018827" y="459558"/>
                  <a:pt x="6022220" y="450456"/>
                </a:cubicBezTo>
                <a:cubicBezTo>
                  <a:pt x="6005251" y="447525"/>
                  <a:pt x="5987819" y="446137"/>
                  <a:pt x="5969925" y="446137"/>
                </a:cubicBezTo>
                <a:close/>
                <a:moveTo>
                  <a:pt x="6065258" y="371476"/>
                </a:moveTo>
                <a:cubicBezTo>
                  <a:pt x="6047364" y="395386"/>
                  <a:pt x="6032863" y="421918"/>
                  <a:pt x="6022220" y="450457"/>
                </a:cubicBezTo>
                <a:cubicBezTo>
                  <a:pt x="6097806" y="463260"/>
                  <a:pt x="6164138" y="503059"/>
                  <a:pt x="6211033" y="559673"/>
                </a:cubicBezTo>
                <a:cubicBezTo>
                  <a:pt x="6230160" y="536687"/>
                  <a:pt x="6246050" y="510771"/>
                  <a:pt x="6257926" y="483005"/>
                </a:cubicBezTo>
                <a:cubicBezTo>
                  <a:pt x="6206405" y="429014"/>
                  <a:pt x="6139919" y="389832"/>
                  <a:pt x="6065258" y="3714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tIns="108000">
            <a:noAutofit/>
          </a:bodyPr>
          <a:lstStyle>
            <a:lvl1pPr marL="0" indent="0" algn="ctr"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file here or click </a:t>
            </a:r>
            <a:r>
              <a:rPr lang="en-US" noProof="0"/>
              <a:t>center</a:t>
            </a:r>
            <a:r>
              <a:rPr lang="en-US"/>
              <a:t> icon to insert dark image</a:t>
            </a:r>
          </a:p>
          <a:p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413907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151" y="2442689"/>
            <a:ext cx="547370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two or three lines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169045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Text /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92AC438-4963-3E86-AF1D-907809837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61"/>
            <a:ext cx="7175351" cy="68522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Clarivate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71408-1F6A-1900-3166-8B0F27B91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8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24pt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40A9B4-F93C-AB35-66CE-1690CFBC25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753852"/>
            <a:ext cx="5075998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avenir pro 20pt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808163"/>
            <a:ext cx="5076000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39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911CF731-2F05-DD7D-AA0C-2C0C2EA9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40687" y="0"/>
            <a:ext cx="4151314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108000" anchor="t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here or click icon to insert top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68828"/>
            <a:ext cx="6954797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24pt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86876-3FB4-FBBD-1737-D60B88DA9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753852"/>
            <a:ext cx="6954795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20pt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6954794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/>
          <a:p>
            <a:r>
              <a:rPr lang="en-US"/>
              <a:t>© Clarivate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Chart / Table_Ligh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8281986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24pt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86876-3FB4-FBBD-1737-D60B88DA9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753852"/>
            <a:ext cx="8281986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20pt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/>
          <a:p>
            <a:r>
              <a:rPr lang="en-US"/>
              <a:t>© Clarivate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8"/>
            <a:ext cx="7345362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Header avenir demi 24pt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7196C-25D5-C3B8-0D57-612FAF9C5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0688" y="6348353"/>
            <a:ext cx="3292473" cy="2159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© Clarivate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6F11BD9-1D17-E792-B77F-E3B558258D6C}"/>
              </a:ext>
            </a:extLst>
          </p:cNvPr>
          <p:cNvCxnSpPr>
            <a:cxnSpLocks/>
          </p:cNvCxnSpPr>
          <p:nvPr userDrawn="1"/>
        </p:nvCxnSpPr>
        <p:spPr>
          <a:xfrm>
            <a:off x="11420476" y="6344781"/>
            <a:ext cx="0" cy="215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08163"/>
            <a:ext cx="3600449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Placeholder 13">
            <a:extLst>
              <a:ext uri="{FF2B5EF4-FFF2-40B4-BE49-F238E27FC236}">
                <a16:creationId xmlns:a16="http://schemas.microsoft.com/office/drawing/2014/main" id="{D55B5CEE-4AC1-C1A3-63DB-32646D268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945" t="19498" r="6909" b="15243"/>
          <a:stretch/>
        </p:blipFill>
        <p:spPr>
          <a:xfrm>
            <a:off x="548482" y="6308725"/>
            <a:ext cx="1381418" cy="3097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6E76E6-CF3C-6D8E-CA6B-EFBBDA6187E0}"/>
              </a:ext>
            </a:extLst>
          </p:cNvPr>
          <p:cNvSpPr/>
          <p:nvPr userDrawn="1"/>
        </p:nvSpPr>
        <p:spPr>
          <a:xfrm>
            <a:off x="12337200" y="0"/>
            <a:ext cx="288000" cy="288000"/>
          </a:xfrm>
          <a:prstGeom prst="rect">
            <a:avLst/>
          </a:prstGeom>
          <a:solidFill>
            <a:srgbClr val="FFFFFF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86FD8B-46B9-CF19-8354-54CACA65EAFD}"/>
              </a:ext>
            </a:extLst>
          </p:cNvPr>
          <p:cNvSpPr/>
          <p:nvPr userDrawn="1"/>
        </p:nvSpPr>
        <p:spPr>
          <a:xfrm>
            <a:off x="12337200" y="438000"/>
            <a:ext cx="288000" cy="288000"/>
          </a:xfrm>
          <a:prstGeom prst="rect">
            <a:avLst/>
          </a:prstGeom>
          <a:solidFill>
            <a:schemeClr val="tx1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A631E-C7D8-4FE9-17CB-7A1046D13FFC}"/>
              </a:ext>
            </a:extLst>
          </p:cNvPr>
          <p:cNvSpPr/>
          <p:nvPr userDrawn="1"/>
        </p:nvSpPr>
        <p:spPr>
          <a:xfrm>
            <a:off x="12337200" y="1314000"/>
            <a:ext cx="288000" cy="288000"/>
          </a:xfrm>
          <a:prstGeom prst="rect">
            <a:avLst/>
          </a:prstGeom>
          <a:solidFill>
            <a:srgbClr val="93FF9E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0B1C7D-947E-E213-2585-004895C51B85}"/>
              </a:ext>
            </a:extLst>
          </p:cNvPr>
          <p:cNvSpPr/>
          <p:nvPr userDrawn="1"/>
        </p:nvSpPr>
        <p:spPr>
          <a:xfrm>
            <a:off x="12337200" y="1752000"/>
            <a:ext cx="288000" cy="288000"/>
          </a:xfrm>
          <a:prstGeom prst="rect">
            <a:avLst/>
          </a:prstGeom>
          <a:solidFill>
            <a:srgbClr val="B175E1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2A5A73-56B0-3765-E279-C3F6142FF12F}"/>
              </a:ext>
            </a:extLst>
          </p:cNvPr>
          <p:cNvSpPr/>
          <p:nvPr userDrawn="1"/>
        </p:nvSpPr>
        <p:spPr>
          <a:xfrm>
            <a:off x="12337200" y="2190000"/>
            <a:ext cx="288000" cy="288000"/>
          </a:xfrm>
          <a:prstGeom prst="rect">
            <a:avLst/>
          </a:prstGeom>
          <a:solidFill>
            <a:srgbClr val="F0FE4F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F9FBA2-EB70-0A0D-5CAA-228A12243058}"/>
              </a:ext>
            </a:extLst>
          </p:cNvPr>
          <p:cNvSpPr/>
          <p:nvPr userDrawn="1"/>
        </p:nvSpPr>
        <p:spPr>
          <a:xfrm>
            <a:off x="12337200" y="2628000"/>
            <a:ext cx="288000" cy="288000"/>
          </a:xfrm>
          <a:prstGeom prst="rect">
            <a:avLst/>
          </a:prstGeom>
          <a:solidFill>
            <a:schemeClr val="bg2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127A08-81F0-0775-04BB-D5B3C295B257}"/>
              </a:ext>
            </a:extLst>
          </p:cNvPr>
          <p:cNvSpPr/>
          <p:nvPr userDrawn="1"/>
        </p:nvSpPr>
        <p:spPr>
          <a:xfrm>
            <a:off x="12337200" y="3942000"/>
            <a:ext cx="288000" cy="288000"/>
          </a:xfrm>
          <a:prstGeom prst="rect">
            <a:avLst/>
          </a:prstGeom>
          <a:solidFill>
            <a:srgbClr val="FAF5FF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C316C6-F14C-DD79-FC33-4AC77249778E}"/>
              </a:ext>
            </a:extLst>
          </p:cNvPr>
          <p:cNvSpPr/>
          <p:nvPr userDrawn="1"/>
        </p:nvSpPr>
        <p:spPr>
          <a:xfrm>
            <a:off x="12337200" y="4380000"/>
            <a:ext cx="288000" cy="288000"/>
          </a:xfrm>
          <a:prstGeom prst="rect">
            <a:avLst/>
          </a:prstGeom>
          <a:solidFill>
            <a:srgbClr val="2A2B2D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9B121-F440-5C67-4588-D6B18ECAD9ED}"/>
              </a:ext>
            </a:extLst>
          </p:cNvPr>
          <p:cNvSpPr/>
          <p:nvPr userDrawn="1"/>
        </p:nvSpPr>
        <p:spPr>
          <a:xfrm>
            <a:off x="12337200" y="5256000"/>
            <a:ext cx="288000" cy="288000"/>
          </a:xfrm>
          <a:prstGeom prst="rect">
            <a:avLst/>
          </a:prstGeom>
          <a:solidFill>
            <a:srgbClr val="5F6368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B325BF-1045-FC5C-9650-78E1DBFBA799}"/>
              </a:ext>
            </a:extLst>
          </p:cNvPr>
          <p:cNvSpPr/>
          <p:nvPr userDrawn="1"/>
        </p:nvSpPr>
        <p:spPr>
          <a:xfrm>
            <a:off x="12337200" y="5694000"/>
            <a:ext cx="288000" cy="288000"/>
          </a:xfrm>
          <a:prstGeom prst="rect">
            <a:avLst/>
          </a:prstGeom>
          <a:solidFill>
            <a:srgbClr val="BABCBE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1A0515-925F-CBA1-84D8-022D3058F549}"/>
              </a:ext>
            </a:extLst>
          </p:cNvPr>
          <p:cNvSpPr/>
          <p:nvPr userDrawn="1"/>
        </p:nvSpPr>
        <p:spPr>
          <a:xfrm>
            <a:off x="12337200" y="6132000"/>
            <a:ext cx="288000" cy="288000"/>
          </a:xfrm>
          <a:prstGeom prst="rect">
            <a:avLst/>
          </a:prstGeom>
          <a:solidFill>
            <a:srgbClr val="DFE1E2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1F52D1-3C0F-64C6-B11C-A139D88AFB8F}"/>
              </a:ext>
            </a:extLst>
          </p:cNvPr>
          <p:cNvSpPr/>
          <p:nvPr userDrawn="1"/>
        </p:nvSpPr>
        <p:spPr>
          <a:xfrm>
            <a:off x="12337200" y="6570000"/>
            <a:ext cx="288000" cy="288000"/>
          </a:xfrm>
          <a:prstGeom prst="rect">
            <a:avLst/>
          </a:prstGeom>
          <a:solidFill>
            <a:srgbClr val="F2F2F2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6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48E5A-8107-832F-F72C-A88EC0AF7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Clarivate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E05DB-BF4B-0C2B-F2FD-4110EB212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D943-D024-467A-B36E-F11E1285ED7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06FEA7-617C-61EE-56AF-1F92A8FCC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45038"/>
              </p:ext>
            </p:extLst>
          </p:nvPr>
        </p:nvGraphicFramePr>
        <p:xfrm>
          <a:off x="323574" y="191393"/>
          <a:ext cx="11544851" cy="640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8970">
                  <a:extLst>
                    <a:ext uri="{9D8B030D-6E8A-4147-A177-3AD203B41FA5}">
                      <a16:colId xmlns:a16="http://schemas.microsoft.com/office/drawing/2014/main" val="3367570276"/>
                    </a:ext>
                  </a:extLst>
                </a:gridCol>
                <a:gridCol w="4325952">
                  <a:extLst>
                    <a:ext uri="{9D8B030D-6E8A-4147-A177-3AD203B41FA5}">
                      <a16:colId xmlns:a16="http://schemas.microsoft.com/office/drawing/2014/main" val="957422827"/>
                    </a:ext>
                  </a:extLst>
                </a:gridCol>
                <a:gridCol w="1636643">
                  <a:extLst>
                    <a:ext uri="{9D8B030D-6E8A-4147-A177-3AD203B41FA5}">
                      <a16:colId xmlns:a16="http://schemas.microsoft.com/office/drawing/2014/main" val="1284923509"/>
                    </a:ext>
                  </a:extLst>
                </a:gridCol>
                <a:gridCol w="1636643">
                  <a:extLst>
                    <a:ext uri="{9D8B030D-6E8A-4147-A177-3AD203B41FA5}">
                      <a16:colId xmlns:a16="http://schemas.microsoft.com/office/drawing/2014/main" val="3354174243"/>
                    </a:ext>
                  </a:extLst>
                </a:gridCol>
                <a:gridCol w="1636643">
                  <a:extLst>
                    <a:ext uri="{9D8B030D-6E8A-4147-A177-3AD203B41FA5}">
                      <a16:colId xmlns:a16="http://schemas.microsoft.com/office/drawing/2014/main" val="3616660442"/>
                    </a:ext>
                  </a:extLst>
                </a:gridCol>
              </a:tblGrid>
              <a:tr h="214313">
                <a:tc gridSpan="2"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chemeClr val="tx1"/>
                          </a:solidFill>
                          <a:latin typeface="+mj-lt"/>
                        </a:rPr>
                        <a:t>Comparing EndNote Versions</a:t>
                      </a:r>
                    </a:p>
                  </a:txBody>
                  <a:tcPr>
                    <a:lnB w="0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EndNote 2025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EndNote 21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EndNote 20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4513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j-lt"/>
                        </a:rPr>
                        <a:t>AI Experience</a:t>
                      </a:r>
                    </a:p>
                  </a:txBody>
                  <a:tcPr anchor="ctr">
                    <a:lnL w="0">
                      <a:noFill/>
                    </a:lnL>
                    <a:lnR w="12700" cmpd="sng">
                      <a:noFill/>
                    </a:lnR>
                    <a:lnT w="0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EndNote Research Assistant: Key Takeaways &amp; summaries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477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EndNote Research Assistant: Chat with a document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24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EndNote Research Assistant: Built-in translation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888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Find A Journal publishing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03911"/>
                  </a:ext>
                </a:extLst>
              </a:tr>
              <a:tr h="214313">
                <a:tc rowSpan="1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Essential Functionality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Data Restoration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30004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Custom reference tags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>
                        <a:sym typeface="Wingdings" panose="05000000000000000000" pitchFamily="2" charset="2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>
                        <a:sym typeface="Wingdings" panose="05000000000000000000" pitchFamily="2" charset="2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946945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Mobile Friendly – EndNote Web access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86836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Library sharing with up to 1,000 users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36371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Cite While You Write in Google Docs and Word Online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22257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3-year unlimited cloud storage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715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Duplicate detection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886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Smart groups – dynamic organization for references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7412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Bulk editing of references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961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Find full-text articles with one-click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96198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Find and Replace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9802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PDF Management – read, review, annotate, search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69539"/>
                  </a:ext>
                </a:extLst>
              </a:tr>
              <a:tr h="214313">
                <a:tc rowSpan="4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venir Next LT Pro Demi"/>
                        </a:rPr>
                        <a:t>Premium Integrations</a:t>
                      </a:r>
                    </a:p>
                  </a:txBody>
                  <a:tcPr anchor="ctr">
                    <a:lnL w="0" cmpd="sng">
                      <a:noFill/>
                    </a:lnL>
                    <a:lnR w="0" cmpd="sng">
                      <a:noFill/>
                    </a:lnR>
                    <a:lnT w="0" cmpd="sng">
                      <a:noFill/>
                    </a:lnT>
                    <a:lnB w="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*Premium Databases - Web of Science &amp; ProQuest Platform </a:t>
                      </a:r>
                      <a:endParaRPr lang="en-US" sz="1000" i="1"/>
                    </a:p>
                  </a:txBody>
                  <a:tcPr>
                    <a:lnL w="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5185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*Discovery Services – Summon, Alma, Primo, Leganto</a:t>
                      </a:r>
                    </a:p>
                  </a:txBody>
                  <a:tcPr>
                    <a:lnL w="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58197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Cassyni Research Seminars 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b="0" i="1" u="none" strike="noStrike" noProof="0" dirty="0">
                          <a:solidFill>
                            <a:srgbClr val="000000"/>
                          </a:solidFill>
                          <a:latin typeface="Avenir Next LT Pro Light"/>
                        </a:rPr>
                        <a:t>(with EndNote Web)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 </a:t>
                      </a:r>
                      <a:endParaRPr lang="en-US" sz="1000" dirty="0">
                        <a:latin typeface="Avenir Next LT Pro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46875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 err="1"/>
                        <a:t>Paperpal</a:t>
                      </a:r>
                      <a:r>
                        <a:rPr lang="en-US" sz="1200" i="0"/>
                        <a:t> Preflight manuscript preparation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89120"/>
                  </a:ext>
                </a:extLst>
              </a:tr>
              <a:tr h="21431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  <a:latin typeface="Avenir Next LT Pro Demi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1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*Access to databases and discovery services available with product subscription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26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85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E155A-C7C8-1BE6-C14E-1B00016E1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004815-F4A8-6791-E8C7-9575F80191DC}"/>
              </a:ext>
            </a:extLst>
          </p:cNvPr>
          <p:cNvGraphicFramePr>
            <a:graphicFrameLocks noGrp="1"/>
          </p:cNvGraphicFramePr>
          <p:nvPr/>
        </p:nvGraphicFramePr>
        <p:xfrm>
          <a:off x="289646" y="0"/>
          <a:ext cx="11612708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6613">
                  <a:extLst>
                    <a:ext uri="{9D8B030D-6E8A-4147-A177-3AD203B41FA5}">
                      <a16:colId xmlns:a16="http://schemas.microsoft.com/office/drawing/2014/main" val="3367570276"/>
                    </a:ext>
                  </a:extLst>
                </a:gridCol>
                <a:gridCol w="5095782">
                  <a:extLst>
                    <a:ext uri="{9D8B030D-6E8A-4147-A177-3AD203B41FA5}">
                      <a16:colId xmlns:a16="http://schemas.microsoft.com/office/drawing/2014/main" val="957422827"/>
                    </a:ext>
                  </a:extLst>
                </a:gridCol>
                <a:gridCol w="2173303">
                  <a:extLst>
                    <a:ext uri="{9D8B030D-6E8A-4147-A177-3AD203B41FA5}">
                      <a16:colId xmlns:a16="http://schemas.microsoft.com/office/drawing/2014/main" val="1284923509"/>
                    </a:ext>
                  </a:extLst>
                </a:gridCol>
                <a:gridCol w="2037010">
                  <a:extLst>
                    <a:ext uri="{9D8B030D-6E8A-4147-A177-3AD203B41FA5}">
                      <a16:colId xmlns:a16="http://schemas.microsoft.com/office/drawing/2014/main" val="3354174243"/>
                    </a:ext>
                  </a:extLst>
                </a:gridCol>
              </a:tblGrid>
              <a:tr h="214312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+mj-lt"/>
                        </a:rPr>
                        <a:t>Comparing EndNote to other solutions</a:t>
                      </a:r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i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/>
                        <a:t>EndNote 2025</a:t>
                      </a:r>
                      <a:endParaRPr lang="en-US"/>
                    </a:p>
                  </a:txBody>
                  <a:tcPr anchor="b"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/>
                        <a:t>Open-Source Software</a:t>
                      </a:r>
                    </a:p>
                  </a:txBody>
                  <a:tcPr anchor="b"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45132"/>
                  </a:ext>
                </a:extLst>
              </a:tr>
              <a:tr h="214313">
                <a:tc rowSpan="4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j-lt"/>
                        </a:rPr>
                        <a:t>AI Experience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EndNote Research Assistant: Key Takeaways &amp; summaries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4776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EndNote Research Assistant: Chat with a document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181009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EndNote Research Assistant: Built-in translation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24927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Find A Journal publishing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88806"/>
                  </a:ext>
                </a:extLst>
              </a:tr>
              <a:tr h="214313">
                <a:tc rowSpan="13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venir Next LT Pro Demi"/>
                        </a:rPr>
                        <a:t>Essential Functionality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Data Restoration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3000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Smart Groups – dynamic organization for references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886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Automatic reference updates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74120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Advanced PDF Management – </a:t>
                      </a: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Custom PDF file names, annotation highlights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084002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Bulk editing of references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/>
                        <a:t>Requires additional plugins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961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Import full-text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96198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Find and Replace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9802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Custom reference tagging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69539"/>
                  </a:ext>
                </a:extLst>
              </a:tr>
              <a:tr h="199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Library sharing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88192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Word processor integration – Word, Google Docs, Pages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i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 &amp; Google Docs Only</a:t>
                      </a:r>
                      <a:endParaRPr lang="en-US" sz="1100" i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1936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Cloud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Unlimited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MB*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59523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Support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/>
                        <a:t>24/7 Phone, Chat, Email</a:t>
                      </a:r>
                      <a:endParaRPr lang="en-US" sz="120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Forum Support Only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28037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Mobile friendly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/>
                        <a:t>With EndNote Web or iOS app</a:t>
                      </a:r>
                      <a:endParaRPr lang="en-US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51850"/>
                  </a:ext>
                </a:extLst>
              </a:tr>
              <a:tr h="214313">
                <a:tc rowSpan="5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Avenir Next LT Pro Demi"/>
                        </a:rPr>
                        <a:t>Premium Integrations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*Premium Databases – Web of Science, ProQuest Platform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58197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*Discovery Services – Summon, Alma, Primo, Leganto 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80138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Cassyni Research Seminars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50283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 err="1"/>
                        <a:t>Paperpal</a:t>
                      </a:r>
                      <a:r>
                        <a:rPr lang="en-US" sz="1200" i="0"/>
                        <a:t> Preflight manuscript preparation</a:t>
                      </a:r>
                      <a:endParaRPr lang="en-US" sz="1200" i="0" err="1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91253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PubMed &amp; Google Scholar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492377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0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b="0" i="1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*Access to databases and discovery services available with product subscription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*Average free storage plan included across competitors, unlimited storage at an additional cost per year.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7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02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64759-9935-1563-23D7-8E1C1D758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E0FD75-3519-824D-5103-68650C4E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35702"/>
              </p:ext>
            </p:extLst>
          </p:nvPr>
        </p:nvGraphicFramePr>
        <p:xfrm>
          <a:off x="323577" y="289560"/>
          <a:ext cx="11544846" cy="627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0717">
                  <a:extLst>
                    <a:ext uri="{9D8B030D-6E8A-4147-A177-3AD203B41FA5}">
                      <a16:colId xmlns:a16="http://schemas.microsoft.com/office/drawing/2014/main" val="3367570276"/>
                    </a:ext>
                  </a:extLst>
                </a:gridCol>
                <a:gridCol w="4303709">
                  <a:extLst>
                    <a:ext uri="{9D8B030D-6E8A-4147-A177-3AD203B41FA5}">
                      <a16:colId xmlns:a16="http://schemas.microsoft.com/office/drawing/2014/main" val="957422827"/>
                    </a:ext>
                  </a:extLst>
                </a:gridCol>
                <a:gridCol w="1457605">
                  <a:extLst>
                    <a:ext uri="{9D8B030D-6E8A-4147-A177-3AD203B41FA5}">
                      <a16:colId xmlns:a16="http://schemas.microsoft.com/office/drawing/2014/main" val="1284923509"/>
                    </a:ext>
                  </a:extLst>
                </a:gridCol>
                <a:gridCol w="1457605">
                  <a:extLst>
                    <a:ext uri="{9D8B030D-6E8A-4147-A177-3AD203B41FA5}">
                      <a16:colId xmlns:a16="http://schemas.microsoft.com/office/drawing/2014/main" val="71743185"/>
                    </a:ext>
                  </a:extLst>
                </a:gridCol>
                <a:gridCol w="1457605">
                  <a:extLst>
                    <a:ext uri="{9D8B030D-6E8A-4147-A177-3AD203B41FA5}">
                      <a16:colId xmlns:a16="http://schemas.microsoft.com/office/drawing/2014/main" val="3354174243"/>
                    </a:ext>
                  </a:extLst>
                </a:gridCol>
                <a:gridCol w="1457605">
                  <a:extLst>
                    <a:ext uri="{9D8B030D-6E8A-4147-A177-3AD203B41FA5}">
                      <a16:colId xmlns:a16="http://schemas.microsoft.com/office/drawing/2014/main" val="3616660442"/>
                    </a:ext>
                  </a:extLst>
                </a:gridCol>
              </a:tblGrid>
              <a:tr h="214313">
                <a:tc gridSpan="2"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  <a:latin typeface="+mj-lt"/>
                        </a:rPr>
                        <a:t>Comparing Other EndNote Options</a:t>
                      </a:r>
                    </a:p>
                  </a:txBody>
                  <a:tcPr anchor="b"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EndNote 2025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/>
                        <a:t>EndNote Web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b="0"/>
                        <a:t>with EndNote 2025</a:t>
                      </a:r>
                    </a:p>
                  </a:txBody>
                  <a:tcPr anchor="b">
                    <a:lnB w="0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EndNote Web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b="0"/>
                        <a:t>with EndNote 21</a:t>
                      </a:r>
                    </a:p>
                  </a:txBody>
                  <a:tcPr anchor="b"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EndNote Online </a:t>
                      </a:r>
                    </a:p>
                    <a:p>
                      <a:pPr algn="ctr"/>
                      <a:r>
                        <a:rPr lang="en-US" sz="1000" b="0"/>
                        <a:t>(</a:t>
                      </a:r>
                      <a:r>
                        <a:rPr lang="en-US" sz="1000" b="0" err="1"/>
                        <a:t>WoS</a:t>
                      </a:r>
                      <a:r>
                        <a:rPr lang="en-US" sz="1000" b="0"/>
                        <a:t> users)</a:t>
                      </a:r>
                    </a:p>
                  </a:txBody>
                  <a:tcPr anchor="b"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45132"/>
                  </a:ext>
                </a:extLst>
              </a:tr>
              <a:tr h="214313">
                <a:tc rowSpan="4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j-lt"/>
                        </a:rPr>
                        <a:t>AI Experience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EndNote Research Assistant: Key Takeaways &amp; summaries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>
                        <a:sym typeface="Wingdings" panose="05000000000000000000" pitchFamily="2" charset="2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4776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EndNote Research Assistant: Chat with a document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Wingdings"/>
                        <a:ea typeface="+mn-ea"/>
                        <a:cs typeface="+mn-c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i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03295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/>
                        <a:t>EndNote Research Assistant: Built-in translation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200">
                        <a:sym typeface="Wingdings" panose="05000000000000000000" pitchFamily="2" charset="2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24927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i="0"/>
                        <a:t>*Find A Journal publishing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200">
                        <a:sym typeface="Wingdings" panose="05000000000000000000" pitchFamily="2" charset="2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88806"/>
                  </a:ext>
                </a:extLst>
              </a:tr>
              <a:tr h="214313">
                <a:tc rowSpan="16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venir Next LT Pro Demi"/>
                        </a:rPr>
                        <a:t>Essential Functionality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Data Restoration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ym typeface="Wingdings" panose="05000000000000000000" pitchFamily="2" charset="2"/>
                        </a:rPr>
                        <a:t></a:t>
                      </a: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200">
                        <a:sym typeface="Wingdings" panose="05000000000000000000" pitchFamily="2" charset="2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3000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Duplicate detection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886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Smart groups – dynamic reference organization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7412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Bulk editing of references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961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Find Full Text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96198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Find and Replace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9802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Library sharing with up to 1,000 users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 sz="1200" b="0" i="0" u="none" strike="noStrike" baseline="30000" noProof="0" dirty="0">
                        <a:solidFill>
                          <a:srgbClr val="000000"/>
                        </a:solidFill>
                        <a:latin typeface="+mn-lt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3842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Custom reference tagging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69539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Cite While You Write in Google Docs and Word Online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19364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File attachment storage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Unlimited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Unlimited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Unlimited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GB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84055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Modern user interface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59523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Avenir Next LT Pro Dem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Mobile friendly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28037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venir Next LT Pro"/>
                        </a:rPr>
                        <a:t>Add references from hundreds of databases</a:t>
                      </a:r>
                      <a:endParaRPr lang="en-US" sz="11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51850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venir Next LT Pro"/>
                        </a:rPr>
                        <a:t>Predefined bibliographic styles</a:t>
                      </a:r>
                      <a:endParaRPr lang="en-US" sz="11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/>
                        <a:t>7,500+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7,500+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7,500+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7,500+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95267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venir Next LT Pro"/>
                        </a:rPr>
                        <a:t>Installation required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Only if using plugin</a:t>
                      </a: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>
                      <a:solidFill>
                        <a:schemeClr val="bg1">
                          <a:lumMod val="50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Only if using plugin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Only if using plugin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58197"/>
                  </a:ext>
                </a:extLst>
              </a:tr>
              <a:tr h="214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venir Next LT Pro"/>
                        </a:rPr>
                        <a:t>Compatibility with modern web browsers</a:t>
                      </a:r>
                      <a:endParaRPr lang="en-US" sz="1100" i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N/A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Wingdings"/>
                          <a:sym typeface="Wingdings"/>
                        </a:rPr>
                        <a:t>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50000"/>
                        </a:schemeClr>
                      </a:solidFill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80625"/>
                  </a:ext>
                </a:extLst>
              </a:tr>
              <a:tr h="21431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i="1"/>
                        <a:t>*Available with Cite While You Write plugin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Wingdings"/>
                        <a:sym typeface="Wingding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0175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B4F16-C2DC-8F79-9A9C-23AA1491F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Clarivate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EF2EE-7930-B08A-FADB-495341D4B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D943-D024-467A-B36E-F11E1285ED7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45055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Layouts">
  <a:themeElements>
    <a:clrScheme name="Custom 4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04CAE71E-941E-433A-B0BA-3E15859208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97dbce-7c81-4cbd-ae9b-4f8ef5f97551">
      <Terms xmlns="http://schemas.microsoft.com/office/infopath/2007/PartnerControls"/>
    </lcf76f155ced4ddcb4097134ff3c332f>
    <TaxCatchAll xmlns="188f5324-d4ce-4a37-9724-854894dec4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E97578E43A6240BF5567BADE783073" ma:contentTypeVersion="12" ma:contentTypeDescription="Create a new document." ma:contentTypeScope="" ma:versionID="d2c5dc1c74716337536e2947755d2fb2">
  <xsd:schema xmlns:xsd="http://www.w3.org/2001/XMLSchema" xmlns:xs="http://www.w3.org/2001/XMLSchema" xmlns:p="http://schemas.microsoft.com/office/2006/metadata/properties" xmlns:ns2="b697dbce-7c81-4cbd-ae9b-4f8ef5f97551" xmlns:ns3="188f5324-d4ce-4a37-9724-854894dec42f" targetNamespace="http://schemas.microsoft.com/office/2006/metadata/properties" ma:root="true" ma:fieldsID="2087ba79e5280a14192f29f96e081a39" ns2:_="" ns3:_="">
    <xsd:import namespace="b697dbce-7c81-4cbd-ae9b-4f8ef5f97551"/>
    <xsd:import namespace="188f5324-d4ce-4a37-9724-854894dec4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7dbce-7c81-4cbd-ae9b-4f8ef5f97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af535ca-6711-499d-ab4a-67a8e5e72f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f5324-d4ce-4a37-9724-854894dec4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49b5d9-3e6d-4320-b280-0ac7edada709}" ma:internalName="TaxCatchAll" ma:showField="CatchAllData" ma:web="188f5324-d4ce-4a37-9724-854894dec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E586D-EFFF-4814-9FA2-AB559001A5A6}">
  <ds:schemaRefs>
    <ds:schemaRef ds:uri="http://schemas.microsoft.com/office/2006/metadata/properties"/>
    <ds:schemaRef ds:uri="http://schemas.microsoft.com/office/infopath/2007/PartnerControls"/>
    <ds:schemaRef ds:uri="4b24956f-3e9d-454f-a9c5-1d6097dd15be"/>
    <ds:schemaRef ds:uri="26b78ff7-d614-492b-b43f-3ef7918adbb7"/>
  </ds:schemaRefs>
</ds:datastoreItem>
</file>

<file path=customXml/itemProps2.xml><?xml version="1.0" encoding="utf-8"?>
<ds:datastoreItem xmlns:ds="http://schemas.openxmlformats.org/officeDocument/2006/customXml" ds:itemID="{A677D233-FA6D-4838-896E-051F5B74E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9EFD61-BF6D-4456-B065-38BBB6682E23}"/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</TotalTime>
  <Words>595</Words>
  <Application>Microsoft Office PowerPoint</Application>
  <PresentationFormat>Widescreen</PresentationFormat>
  <Paragraphs>215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Next LT Pro</vt:lpstr>
      <vt:lpstr>Avenir Next LT Pro Demi</vt:lpstr>
      <vt:lpstr>Avenir Next LT Pro Light</vt:lpstr>
      <vt:lpstr>Calibri</vt:lpstr>
      <vt:lpstr>Wingdings</vt:lpstr>
      <vt:lpstr>Section Break Layouts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Kristen Faeth</dc:creator>
  <cp:lastModifiedBy>Kristen Faeth</cp:lastModifiedBy>
  <cp:revision>1</cp:revision>
  <dcterms:created xsi:type="dcterms:W3CDTF">2025-09-19T17:51:28Z</dcterms:created>
  <dcterms:modified xsi:type="dcterms:W3CDTF">2025-09-24T21:36:58Z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0x010100A7E97578E43A6240BF5567BADE783073</vt:lpwstr>
  </property>
  <property fmtid="{D5CDD505-2E9C-101B-9397-08002B2CF9AE}" pid="3" name="MediaServiceImageTags">
    <vt:lpwstr/>
  </property>
</Properties>
</file>